
<file path=[Content_Types].xml><?xml version="1.0" encoding="utf-8"?>
<Types xmlns="http://schemas.openxmlformats.org/package/2006/content-types">
  <Default Extension="jpg" ContentType="image/jpeg"/>
  <Default Extension="rels" ContentType="application/vnd.openxmlformats-package.relationships+xml"/>
  <Default Extension="png" ContentType="image/png"/>
  <Default Extension="xml" ContentType="application/xml"/>
  <Default Extension="gif" ContentType="image/gif"/>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33.xml" ContentType="application/vnd.openxmlformats-officedocument.presentationml.notesSlide+xml"/>
  <Override PartName="/ppt/notesSlides/notesSlide10.xml" ContentType="application/vnd.openxmlformats-officedocument.presentationml.notesSlide+xml"/>
  <Override PartName="/ppt/notesSlides/notesSlide43.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35.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49.xml" ContentType="application/vnd.openxmlformats-officedocument.presentationml.notesSlide+xml"/>
  <Override PartName="/ppt/notesSlides/notesSlide42.xml" ContentType="application/vnd.openxmlformats-officedocument.presentationml.notesSlide+xml"/>
  <Override PartName="/ppt/notesSlides/notesSlide26.xml" ContentType="application/vnd.openxmlformats-officedocument.presentationml.notesSlide+xml"/>
  <Override PartName="/ppt/notesSlides/notesSlide40.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46.xml" ContentType="application/vnd.openxmlformats-officedocument.presentationml.notesSlide+xml"/>
  <Override PartName="/ppt/notesSlides/notesSlide18.xml" ContentType="application/vnd.openxmlformats-officedocument.presentationml.notesSlide+xml"/>
  <Override PartName="/ppt/notesSlides/notesSlide39.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Slides/notesSlide48.xml" ContentType="application/vnd.openxmlformats-officedocument.presentationml.notesSlide+xml"/>
  <Override PartName="/ppt/notesSlides/notesSlide17.xml" ContentType="application/vnd.openxmlformats-officedocument.presentationml.notesSlide+xml"/>
  <Override PartName="/ppt/notesSlides/notesSlide25.xml" ContentType="application/vnd.openxmlformats-officedocument.presentationml.notesSlide+xml"/>
  <Override PartName="/ppt/notesSlides/notesSlide14.xml" ContentType="application/vnd.openxmlformats-officedocument.presentationml.notesSlide+xml"/>
  <Override PartName="/ppt/notesSlides/notesSlide47.xml" ContentType="application/vnd.openxmlformats-officedocument.presentationml.notesSlide+xml"/>
  <Override PartName="/ppt/notesSlides/notesSlide32.xml" ContentType="application/vnd.openxmlformats-officedocument.presentationml.notesSlide+xml"/>
  <Override PartName="/ppt/notesSlides/notesSlide37.xml" ContentType="application/vnd.openxmlformats-officedocument.presentationml.notesSlide+xml"/>
  <Override PartName="/ppt/notesSlides/notesSlide31.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28.xml" ContentType="application/vnd.openxmlformats-officedocument.presentationml.notesSlide+xml"/>
  <Override PartName="/ppt/notesSlides/notesSlide38.xml" ContentType="application/vnd.openxmlformats-officedocument.presentationml.notesSlide+xml"/>
  <Override PartName="/ppt/notesSlides/notesSlide8.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19.xml" ContentType="application/vnd.openxmlformats-officedocument.presentationml.notesSlide+xml"/>
  <Override PartName="/ppt/notesSlides/notesSlide30.xml" ContentType="application/vnd.openxmlformats-officedocument.presentationml.notesSlide+xml"/>
  <Override PartName="/ppt/notesSlides/notesSlide34.xml" ContentType="application/vnd.openxmlformats-officedocument.presentationml.notesSlide+xml"/>
  <Override PartName="/ppt/notesSlides/notesSlide21.xml" ContentType="application/vnd.openxmlformats-officedocument.presentationml.notesSlide+xml"/>
  <Override PartName="/ppt/notesSlides/notesSlide36.xml" ContentType="application/vnd.openxmlformats-officedocument.presentationml.notes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slideMaster1.xml" ContentType="application/vnd.openxmlformats-officedocument.presentationml.slideMaster+xml"/>
  <Override PartName="/ppt/slides/slide37.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24.xml" ContentType="application/vnd.openxmlformats-officedocument.presentationml.slide+xml"/>
  <Override PartName="/ppt/slides/slide11.xml" ContentType="application/vnd.openxmlformats-officedocument.presentationml.slide+xml"/>
  <Override PartName="/ppt/slides/slide42.xml" ContentType="application/vnd.openxmlformats-officedocument.presentationml.slide+xml"/>
  <Override PartName="/ppt/slides/slide40.xml" ContentType="application/vnd.openxmlformats-officedocument.presentationml.slide+xml"/>
  <Override PartName="/ppt/slides/slide1.xml" ContentType="application/vnd.openxmlformats-officedocument.presentationml.slide+xml"/>
  <Override PartName="/ppt/slides/slide44.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30.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28.xml" ContentType="application/vnd.openxmlformats-officedocument.presentationml.slide+xml"/>
  <Override PartName="/ppt/slides/slide49.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6.xml" ContentType="application/vnd.openxmlformats-officedocument.presentationml.slide+xml"/>
  <Override PartName="/ppt/slides/slide48.xml" ContentType="application/vnd.openxmlformats-officedocument.presentationml.slide+xml"/>
  <Override PartName="/ppt/slides/slide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3.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38.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9.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27.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Target="ppt/presentation.xml" Type="http://schemas.openxmlformats.org/officeDocument/2006/relationships/officeDocument" Id="rId1"/></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aveSubsetFonts="1" autoCompressPictures="0" mc:PreserveAttributes="mv:*" mc:Ignorable="mv">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5143500" cx="9144000"/>
  <p:notesSz cy="9144000" cx="6858000"/>
  <p:defaultText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Target="slides/slide34.xml" Type="http://schemas.openxmlformats.org/officeDocument/2006/relationships/slide" Id="rId39"/><Relationship Target="slides/slide33.xml" Type="http://schemas.openxmlformats.org/officeDocument/2006/relationships/slide" Id="rId38"/><Relationship Target="slides/slide32.xml" Type="http://schemas.openxmlformats.org/officeDocument/2006/relationships/slide" Id="rId37"/><Relationship Target="slides/slide31.xml" Type="http://schemas.openxmlformats.org/officeDocument/2006/relationships/slide" Id="rId36"/><Relationship Target="slides/slide25.xml" Type="http://schemas.openxmlformats.org/officeDocument/2006/relationships/slide" Id="rId30"/><Relationship Target="slides/slide26.xml" Type="http://schemas.openxmlformats.org/officeDocument/2006/relationships/slide" Id="rId31"/><Relationship Target="slides/slide29.xml" Type="http://schemas.openxmlformats.org/officeDocument/2006/relationships/slide" Id="rId34"/><Relationship Target="slides/slide30.xml" Type="http://schemas.openxmlformats.org/officeDocument/2006/relationships/slide" Id="rId35"/><Relationship Target="slides/slide27.xml" Type="http://schemas.openxmlformats.org/officeDocument/2006/relationships/slide" Id="rId32"/><Relationship Target="slides/slide28.xml" Type="http://schemas.openxmlformats.org/officeDocument/2006/relationships/slide" Id="rId33"/><Relationship Target="slides/slide43.xml" Type="http://schemas.openxmlformats.org/officeDocument/2006/relationships/slide" Id="rId48"/><Relationship Target="slides/slide42.xml" Type="http://schemas.openxmlformats.org/officeDocument/2006/relationships/slide" Id="rId47"/><Relationship Target="slides/slide44.xml" Type="http://schemas.openxmlformats.org/officeDocument/2006/relationships/slide" Id="rId49"/><Relationship Target="presProps.xml" Type="http://schemas.openxmlformats.org/officeDocument/2006/relationships/presProps" Id="rId2"/><Relationship Target="theme/theme3.xml" Type="http://schemas.openxmlformats.org/officeDocument/2006/relationships/theme" Id="rId1"/><Relationship Target="slides/slide35.xml" Type="http://schemas.openxmlformats.org/officeDocument/2006/relationships/slide" Id="rId40"/><Relationship Target="slideMasters/slideMaster1.xml" Type="http://schemas.openxmlformats.org/officeDocument/2006/relationships/slideMaster" Id="rId4"/><Relationship Target="slides/slide36.xml" Type="http://schemas.openxmlformats.org/officeDocument/2006/relationships/slide" Id="rId41"/><Relationship Target="tableStyles.xml" Type="http://schemas.openxmlformats.org/officeDocument/2006/relationships/tableStyles" Id="rId3"/><Relationship Target="slides/slide37.xml" Type="http://schemas.openxmlformats.org/officeDocument/2006/relationships/slide" Id="rId42"/><Relationship Target="slides/slide38.xml" Type="http://schemas.openxmlformats.org/officeDocument/2006/relationships/slide" Id="rId43"/><Relationship Target="slides/slide39.xml" Type="http://schemas.openxmlformats.org/officeDocument/2006/relationships/slide" Id="rId44"/><Relationship Target="slides/slide40.xml" Type="http://schemas.openxmlformats.org/officeDocument/2006/relationships/slide" Id="rId45"/><Relationship Target="slides/slide41.xml" Type="http://schemas.openxmlformats.org/officeDocument/2006/relationships/slide" Id="rId46"/><Relationship Target="slides/slide4.xml" Type="http://schemas.openxmlformats.org/officeDocument/2006/relationships/slide" Id="rId9"/><Relationship Target="slides/slide1.xml" Type="http://schemas.openxmlformats.org/officeDocument/2006/relationships/slide" Id="rId6"/><Relationship Target="notesMasters/notesMaster1.xml" Type="http://schemas.openxmlformats.org/officeDocument/2006/relationships/notesMaster" Id="rId5"/><Relationship Target="slides/slide3.xml" Type="http://schemas.openxmlformats.org/officeDocument/2006/relationships/slide" Id="rId8"/><Relationship Target="slides/slide2.xml" Type="http://schemas.openxmlformats.org/officeDocument/2006/relationships/slide" Id="rId7"/><Relationship Target="slides/slide14.xml" Type="http://schemas.openxmlformats.org/officeDocument/2006/relationships/slide" Id="rId19"/><Relationship Target="slides/slide13.xml" Type="http://schemas.openxmlformats.org/officeDocument/2006/relationships/slide" Id="rId18"/><Relationship Target="slides/slide12.xml" Type="http://schemas.openxmlformats.org/officeDocument/2006/relationships/slide" Id="rId17"/><Relationship Target="slides/slide11.xml" Type="http://schemas.openxmlformats.org/officeDocument/2006/relationships/slide" Id="rId16"/><Relationship Target="slides/slide10.xml" Type="http://schemas.openxmlformats.org/officeDocument/2006/relationships/slide" Id="rId15"/><Relationship Target="slides/slide9.xml" Type="http://schemas.openxmlformats.org/officeDocument/2006/relationships/slide" Id="rId14"/><Relationship Target="slides/slide7.xml" Type="http://schemas.openxmlformats.org/officeDocument/2006/relationships/slide" Id="rId12"/><Relationship Target="slides/slide8.xml" Type="http://schemas.openxmlformats.org/officeDocument/2006/relationships/slide" Id="rId13"/><Relationship Target="slides/slide5.xml" Type="http://schemas.openxmlformats.org/officeDocument/2006/relationships/slide" Id="rId10"/><Relationship Target="slides/slide6.xml" Type="http://schemas.openxmlformats.org/officeDocument/2006/relationships/slide" Id="rId11"/><Relationship Target="slides/slide49.xml" Type="http://schemas.openxmlformats.org/officeDocument/2006/relationships/slide" Id="rId54"/><Relationship Target="slides/slide48.xml" Type="http://schemas.openxmlformats.org/officeDocument/2006/relationships/slide" Id="rId53"/><Relationship Target="slides/slide47.xml" Type="http://schemas.openxmlformats.org/officeDocument/2006/relationships/slide" Id="rId52"/><Relationship Target="slides/slide46.xml" Type="http://schemas.openxmlformats.org/officeDocument/2006/relationships/slide" Id="rId51"/><Relationship Target="slides/slide45.xml" Type="http://schemas.openxmlformats.org/officeDocument/2006/relationships/slide" Id="rId50"/><Relationship Target="slides/slide24.xml" Type="http://schemas.openxmlformats.org/officeDocument/2006/relationships/slide" Id="rId29"/><Relationship Target="slides/slide21.xml" Type="http://schemas.openxmlformats.org/officeDocument/2006/relationships/slide" Id="rId26"/><Relationship Target="slides/slide20.xml" Type="http://schemas.openxmlformats.org/officeDocument/2006/relationships/slide" Id="rId25"/><Relationship Target="slides/slide23.xml" Type="http://schemas.openxmlformats.org/officeDocument/2006/relationships/slide" Id="rId28"/><Relationship Target="slides/slide22.xml" Type="http://schemas.openxmlformats.org/officeDocument/2006/relationships/slide" Id="rId27"/><Relationship Target="slides/slide16.xml" Type="http://schemas.openxmlformats.org/officeDocument/2006/relationships/slide" Id="rId21"/><Relationship Target="slides/slide17.xml" Type="http://schemas.openxmlformats.org/officeDocument/2006/relationships/slide" Id="rId22"/><Relationship Target="slides/slide18.xml" Type="http://schemas.openxmlformats.org/officeDocument/2006/relationships/slide" Id="rId23"/><Relationship Target="slides/slide19.xml" Type="http://schemas.openxmlformats.org/officeDocument/2006/relationships/slide" Id="rId24"/><Relationship Target="slides/slide15.xml" Type="http://schemas.openxmlformats.org/officeDocument/2006/relationships/slide" Id="rId20"/></Relationships>
</file>

<file path=ppt/notesMasters/_rels/notesMaster1.xml.rels><?xml version="1.0" encoding="UTF-8" standalone="yes"?><Relationships xmlns="http://schemas.openxmlformats.org/package/2006/relationships"><Relationship Target="../theme/theme2.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y="0" x="0"/>
          <a:ext cy="0" cx="0"/>
          <a:chOff y="0" x="0"/>
          <a:chExt cy="0" cx="0"/>
        </a:xfrm>
      </p:grpSpPr>
      <p:sp>
        <p:nvSpPr>
          <p:cNvPr id="2" name="Shape 2"/>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 name="Shape 3"/>
          <p:cNvSpPr txBox="1"/>
          <p:nvPr>
            <p:ph idx="1" type="body"/>
          </p:nvPr>
        </p:nvSpPr>
        <p:spPr>
          <a:xfrm>
            <a:off y="4343400" x="685800"/>
            <a:ext cy="4114800" cx="5486399"/>
          </a:xfrm>
          <a:prstGeom prst="rect">
            <a:avLst/>
          </a:prstGeom>
        </p:spPr>
        <p:txBody>
          <a:bodyPr bIns="91425" rIns="91425" lIns="91425" t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p:txBody>
      </p:sp>
    </p:spTree>
  </p:cSld>
  <p:clrMap accent2="accent2" accent3="accent3" accent4="accent4" accent5="accent5" accent6="accent6" hlink="hlink" tx2="lt2" tx1="dk1" bg2="dk2" bg1="lt1" folHlink="folHlink" accent1="accent1"/>
</p:notesMaster>
</file>

<file path=ppt/notesSlides/_rels/notesSlide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 name="Shape 26"/>
        <p:cNvGrpSpPr/>
        <p:nvPr/>
      </p:nvGrpSpPr>
      <p:grpSpPr>
        <a:xfrm>
          <a:off y="0" x="0"/>
          <a:ext cy="0" cx="0"/>
          <a:chOff y="0" x="0"/>
          <a:chExt cy="0" cx="0"/>
        </a:xfrm>
      </p:grpSpPr>
      <p:sp>
        <p:nvSpPr>
          <p:cNvPr id="27" name="Shape 27"/>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8" name="Shape 28"/>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3" name="Shape 113"/>
        <p:cNvGrpSpPr/>
        <p:nvPr/>
      </p:nvGrpSpPr>
      <p:grpSpPr>
        <a:xfrm>
          <a:off y="0" x="0"/>
          <a:ext cy="0" cx="0"/>
          <a:chOff y="0" x="0"/>
          <a:chExt cy="0" cx="0"/>
        </a:xfrm>
      </p:grpSpPr>
      <p:sp>
        <p:nvSpPr>
          <p:cNvPr id="114" name="Shape 11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15" name="Shape 115"/>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3" name="Shape 123"/>
        <p:cNvGrpSpPr/>
        <p:nvPr/>
      </p:nvGrpSpPr>
      <p:grpSpPr>
        <a:xfrm>
          <a:off y="0" x="0"/>
          <a:ext cy="0" cx="0"/>
          <a:chOff y="0" x="0"/>
          <a:chExt cy="0" cx="0"/>
        </a:xfrm>
      </p:grpSpPr>
      <p:sp>
        <p:nvSpPr>
          <p:cNvPr id="124" name="Shape 12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25" name="Shape 125"/>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1" name="Shape 131"/>
        <p:cNvGrpSpPr/>
        <p:nvPr/>
      </p:nvGrpSpPr>
      <p:grpSpPr>
        <a:xfrm>
          <a:off y="0" x="0"/>
          <a:ext cy="0" cx="0"/>
          <a:chOff y="0" x="0"/>
          <a:chExt cy="0" cx="0"/>
        </a:xfrm>
      </p:grpSpPr>
      <p:sp>
        <p:nvSpPr>
          <p:cNvPr id="132" name="Shape 132"/>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33" name="Shape 133"/>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7" name="Shape 137"/>
        <p:cNvGrpSpPr/>
        <p:nvPr/>
      </p:nvGrpSpPr>
      <p:grpSpPr>
        <a:xfrm>
          <a:off y="0" x="0"/>
          <a:ext cy="0" cx="0"/>
          <a:chOff y="0" x="0"/>
          <a:chExt cy="0" cx="0"/>
        </a:xfrm>
      </p:grpSpPr>
      <p:sp>
        <p:nvSpPr>
          <p:cNvPr id="138" name="Shape 13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39" name="Shape 139"/>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4" name="Shape 144"/>
        <p:cNvGrpSpPr/>
        <p:nvPr/>
      </p:nvGrpSpPr>
      <p:grpSpPr>
        <a:xfrm>
          <a:off y="0" x="0"/>
          <a:ext cy="0" cx="0"/>
          <a:chOff y="0" x="0"/>
          <a:chExt cy="0" cx="0"/>
        </a:xfrm>
      </p:grpSpPr>
      <p:sp>
        <p:nvSpPr>
          <p:cNvPr id="145" name="Shape 145"/>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46" name="Shape 146"/>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1" name="Shape 151"/>
        <p:cNvGrpSpPr/>
        <p:nvPr/>
      </p:nvGrpSpPr>
      <p:grpSpPr>
        <a:xfrm>
          <a:off y="0" x="0"/>
          <a:ext cy="0" cx="0"/>
          <a:chOff y="0" x="0"/>
          <a:chExt cy="0" cx="0"/>
        </a:xfrm>
      </p:grpSpPr>
      <p:sp>
        <p:nvSpPr>
          <p:cNvPr id="152" name="Shape 152"/>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53" name="Shape 153"/>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9" name="Shape 159"/>
        <p:cNvGrpSpPr/>
        <p:nvPr/>
      </p:nvGrpSpPr>
      <p:grpSpPr>
        <a:xfrm>
          <a:off y="0" x="0"/>
          <a:ext cy="0" cx="0"/>
          <a:chOff y="0" x="0"/>
          <a:chExt cy="0" cx="0"/>
        </a:xfrm>
      </p:grpSpPr>
      <p:sp>
        <p:nvSpPr>
          <p:cNvPr id="160" name="Shape 160"/>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61" name="Shape 161"/>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0" name="Shape 170"/>
        <p:cNvGrpSpPr/>
        <p:nvPr/>
      </p:nvGrpSpPr>
      <p:grpSpPr>
        <a:xfrm>
          <a:off y="0" x="0"/>
          <a:ext cy="0" cx="0"/>
          <a:chOff y="0" x="0"/>
          <a:chExt cy="0" cx="0"/>
        </a:xfrm>
      </p:grpSpPr>
      <p:sp>
        <p:nvSpPr>
          <p:cNvPr id="171" name="Shape 171"/>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72" name="Shape 172"/>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0" name="Shape 180"/>
        <p:cNvGrpSpPr/>
        <p:nvPr/>
      </p:nvGrpSpPr>
      <p:grpSpPr>
        <a:xfrm>
          <a:off y="0" x="0"/>
          <a:ext cy="0" cx="0"/>
          <a:chOff y="0" x="0"/>
          <a:chExt cy="0" cx="0"/>
        </a:xfrm>
      </p:grpSpPr>
      <p:sp>
        <p:nvSpPr>
          <p:cNvPr id="181" name="Shape 181"/>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82" name="Shape 182"/>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0" name="Shape 190"/>
        <p:cNvGrpSpPr/>
        <p:nvPr/>
      </p:nvGrpSpPr>
      <p:grpSpPr>
        <a:xfrm>
          <a:off y="0" x="0"/>
          <a:ext cy="0" cx="0"/>
          <a:chOff y="0" x="0"/>
          <a:chExt cy="0" cx="0"/>
        </a:xfrm>
      </p:grpSpPr>
      <p:sp>
        <p:nvSpPr>
          <p:cNvPr id="191" name="Shape 191"/>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92" name="Shape 192"/>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3" name="Shape 33"/>
        <p:cNvGrpSpPr/>
        <p:nvPr/>
      </p:nvGrpSpPr>
      <p:grpSpPr>
        <a:xfrm>
          <a:off y="0" x="0"/>
          <a:ext cy="0" cx="0"/>
          <a:chOff y="0" x="0"/>
          <a:chExt cy="0" cx="0"/>
        </a:xfrm>
      </p:grpSpPr>
      <p:sp>
        <p:nvSpPr>
          <p:cNvPr id="34" name="Shape 3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5" name="Shape 35"/>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7" name="Shape 207"/>
        <p:cNvGrpSpPr/>
        <p:nvPr/>
      </p:nvGrpSpPr>
      <p:grpSpPr>
        <a:xfrm>
          <a:off y="0" x="0"/>
          <a:ext cy="0" cx="0"/>
          <a:chOff y="0" x="0"/>
          <a:chExt cy="0" cx="0"/>
        </a:xfrm>
      </p:grpSpPr>
      <p:sp>
        <p:nvSpPr>
          <p:cNvPr id="208" name="Shape 20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09" name="Shape 209"/>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7" name="Shape 217"/>
        <p:cNvGrpSpPr/>
        <p:nvPr/>
      </p:nvGrpSpPr>
      <p:grpSpPr>
        <a:xfrm>
          <a:off y="0" x="0"/>
          <a:ext cy="0" cx="0"/>
          <a:chOff y="0" x="0"/>
          <a:chExt cy="0" cx="0"/>
        </a:xfrm>
      </p:grpSpPr>
      <p:sp>
        <p:nvSpPr>
          <p:cNvPr id="218" name="Shape 21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19" name="Shape 219"/>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6" name="Shape 226"/>
        <p:cNvGrpSpPr/>
        <p:nvPr/>
      </p:nvGrpSpPr>
      <p:grpSpPr>
        <a:xfrm>
          <a:off y="0" x="0"/>
          <a:ext cy="0" cx="0"/>
          <a:chOff y="0" x="0"/>
          <a:chExt cy="0" cx="0"/>
        </a:xfrm>
      </p:grpSpPr>
      <p:sp>
        <p:nvSpPr>
          <p:cNvPr id="227" name="Shape 227"/>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28" name="Shape 228"/>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7" name="Shape 237"/>
        <p:cNvGrpSpPr/>
        <p:nvPr/>
      </p:nvGrpSpPr>
      <p:grpSpPr>
        <a:xfrm>
          <a:off y="0" x="0"/>
          <a:ext cy="0" cx="0"/>
          <a:chOff y="0" x="0"/>
          <a:chExt cy="0" cx="0"/>
        </a:xfrm>
      </p:grpSpPr>
      <p:sp>
        <p:nvSpPr>
          <p:cNvPr id="238" name="Shape 23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39" name="Shape 239"/>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8" name="Shape 248"/>
        <p:cNvGrpSpPr/>
        <p:nvPr/>
      </p:nvGrpSpPr>
      <p:grpSpPr>
        <a:xfrm>
          <a:off y="0" x="0"/>
          <a:ext cy="0" cx="0"/>
          <a:chOff y="0" x="0"/>
          <a:chExt cy="0" cx="0"/>
        </a:xfrm>
      </p:grpSpPr>
      <p:sp>
        <p:nvSpPr>
          <p:cNvPr id="249" name="Shape 249"/>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50" name="Shape 250"/>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7" name="Shape 257"/>
        <p:cNvGrpSpPr/>
        <p:nvPr/>
      </p:nvGrpSpPr>
      <p:grpSpPr>
        <a:xfrm>
          <a:off y="0" x="0"/>
          <a:ext cy="0" cx="0"/>
          <a:chOff y="0" x="0"/>
          <a:chExt cy="0" cx="0"/>
        </a:xfrm>
      </p:grpSpPr>
      <p:sp>
        <p:nvSpPr>
          <p:cNvPr id="258" name="Shape 25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59" name="Shape 259"/>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6" name="Shape 266"/>
        <p:cNvGrpSpPr/>
        <p:nvPr/>
      </p:nvGrpSpPr>
      <p:grpSpPr>
        <a:xfrm>
          <a:off y="0" x="0"/>
          <a:ext cy="0" cx="0"/>
          <a:chOff y="0" x="0"/>
          <a:chExt cy="0" cx="0"/>
        </a:xfrm>
      </p:grpSpPr>
      <p:sp>
        <p:nvSpPr>
          <p:cNvPr id="267" name="Shape 267"/>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68" name="Shape 268"/>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75" name="Shape 275"/>
        <p:cNvGrpSpPr/>
        <p:nvPr/>
      </p:nvGrpSpPr>
      <p:grpSpPr>
        <a:xfrm>
          <a:off y="0" x="0"/>
          <a:ext cy="0" cx="0"/>
          <a:chOff y="0" x="0"/>
          <a:chExt cy="0" cx="0"/>
        </a:xfrm>
      </p:grpSpPr>
      <p:sp>
        <p:nvSpPr>
          <p:cNvPr id="276" name="Shape 276"/>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77" name="Shape 277"/>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83" name="Shape 283"/>
        <p:cNvGrpSpPr/>
        <p:nvPr/>
      </p:nvGrpSpPr>
      <p:grpSpPr>
        <a:xfrm>
          <a:off y="0" x="0"/>
          <a:ext cy="0" cx="0"/>
          <a:chOff y="0" x="0"/>
          <a:chExt cy="0" cx="0"/>
        </a:xfrm>
      </p:grpSpPr>
      <p:sp>
        <p:nvSpPr>
          <p:cNvPr id="284" name="Shape 28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85" name="Shape 285"/>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93" name="Shape 293"/>
        <p:cNvGrpSpPr/>
        <p:nvPr/>
      </p:nvGrpSpPr>
      <p:grpSpPr>
        <a:xfrm>
          <a:off y="0" x="0"/>
          <a:ext cy="0" cx="0"/>
          <a:chOff y="0" x="0"/>
          <a:chExt cy="0" cx="0"/>
        </a:xfrm>
      </p:grpSpPr>
      <p:sp>
        <p:nvSpPr>
          <p:cNvPr id="294" name="Shape 29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295" name="Shape 295"/>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2" name="Shape 42"/>
        <p:cNvGrpSpPr/>
        <p:nvPr/>
      </p:nvGrpSpPr>
      <p:grpSpPr>
        <a:xfrm>
          <a:off y="0" x="0"/>
          <a:ext cy="0" cx="0"/>
          <a:chOff y="0" x="0"/>
          <a:chExt cy="0" cx="0"/>
        </a:xfrm>
      </p:grpSpPr>
      <p:sp>
        <p:nvSpPr>
          <p:cNvPr id="43" name="Shape 43"/>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4" name="Shape 44"/>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02" name="Shape 302"/>
        <p:cNvGrpSpPr/>
        <p:nvPr/>
      </p:nvGrpSpPr>
      <p:grpSpPr>
        <a:xfrm>
          <a:off y="0" x="0"/>
          <a:ext cy="0" cx="0"/>
          <a:chOff y="0" x="0"/>
          <a:chExt cy="0" cx="0"/>
        </a:xfrm>
      </p:grpSpPr>
      <p:sp>
        <p:nvSpPr>
          <p:cNvPr id="303" name="Shape 303"/>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04" name="Shape 304"/>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12" name="Shape 312"/>
        <p:cNvGrpSpPr/>
        <p:nvPr/>
      </p:nvGrpSpPr>
      <p:grpSpPr>
        <a:xfrm>
          <a:off y="0" x="0"/>
          <a:ext cy="0" cx="0"/>
          <a:chOff y="0" x="0"/>
          <a:chExt cy="0" cx="0"/>
        </a:xfrm>
      </p:grpSpPr>
      <p:sp>
        <p:nvSpPr>
          <p:cNvPr id="313" name="Shape 313"/>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14" name="Shape 314"/>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20" name="Shape 320"/>
        <p:cNvGrpSpPr/>
        <p:nvPr/>
      </p:nvGrpSpPr>
      <p:grpSpPr>
        <a:xfrm>
          <a:off y="0" x="0"/>
          <a:ext cy="0" cx="0"/>
          <a:chOff y="0" x="0"/>
          <a:chExt cy="0" cx="0"/>
        </a:xfrm>
      </p:grpSpPr>
      <p:sp>
        <p:nvSpPr>
          <p:cNvPr id="321" name="Shape 321"/>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22" name="Shape 322"/>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28" name="Shape 328"/>
        <p:cNvGrpSpPr/>
        <p:nvPr/>
      </p:nvGrpSpPr>
      <p:grpSpPr>
        <a:xfrm>
          <a:off y="0" x="0"/>
          <a:ext cy="0" cx="0"/>
          <a:chOff y="0" x="0"/>
          <a:chExt cy="0" cx="0"/>
        </a:xfrm>
      </p:grpSpPr>
      <p:sp>
        <p:nvSpPr>
          <p:cNvPr id="329" name="Shape 329"/>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30" name="Shape 330"/>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37" name="Shape 337"/>
        <p:cNvGrpSpPr/>
        <p:nvPr/>
      </p:nvGrpSpPr>
      <p:grpSpPr>
        <a:xfrm>
          <a:off y="0" x="0"/>
          <a:ext cy="0" cx="0"/>
          <a:chOff y="0" x="0"/>
          <a:chExt cy="0" cx="0"/>
        </a:xfrm>
      </p:grpSpPr>
      <p:sp>
        <p:nvSpPr>
          <p:cNvPr id="338" name="Shape 33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39" name="Shape 339"/>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47" name="Shape 347"/>
        <p:cNvGrpSpPr/>
        <p:nvPr/>
      </p:nvGrpSpPr>
      <p:grpSpPr>
        <a:xfrm>
          <a:off y="0" x="0"/>
          <a:ext cy="0" cx="0"/>
          <a:chOff y="0" x="0"/>
          <a:chExt cy="0" cx="0"/>
        </a:xfrm>
      </p:grpSpPr>
      <p:sp>
        <p:nvSpPr>
          <p:cNvPr id="348" name="Shape 34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49" name="Shape 349"/>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56" name="Shape 356"/>
        <p:cNvGrpSpPr/>
        <p:nvPr/>
      </p:nvGrpSpPr>
      <p:grpSpPr>
        <a:xfrm>
          <a:off y="0" x="0"/>
          <a:ext cy="0" cx="0"/>
          <a:chOff y="0" x="0"/>
          <a:chExt cy="0" cx="0"/>
        </a:xfrm>
      </p:grpSpPr>
      <p:sp>
        <p:nvSpPr>
          <p:cNvPr id="357" name="Shape 357"/>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58" name="Shape 358"/>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66" name="Shape 366"/>
        <p:cNvGrpSpPr/>
        <p:nvPr/>
      </p:nvGrpSpPr>
      <p:grpSpPr>
        <a:xfrm>
          <a:off y="0" x="0"/>
          <a:ext cy="0" cx="0"/>
          <a:chOff y="0" x="0"/>
          <a:chExt cy="0" cx="0"/>
        </a:xfrm>
      </p:grpSpPr>
      <p:sp>
        <p:nvSpPr>
          <p:cNvPr id="367" name="Shape 367"/>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68" name="Shape 368"/>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73" name="Shape 373"/>
        <p:cNvGrpSpPr/>
        <p:nvPr/>
      </p:nvGrpSpPr>
      <p:grpSpPr>
        <a:xfrm>
          <a:off y="0" x="0"/>
          <a:ext cy="0" cx="0"/>
          <a:chOff y="0" x="0"/>
          <a:chExt cy="0" cx="0"/>
        </a:xfrm>
      </p:grpSpPr>
      <p:sp>
        <p:nvSpPr>
          <p:cNvPr id="374" name="Shape 37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75" name="Shape 375"/>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81" name="Shape 381"/>
        <p:cNvGrpSpPr/>
        <p:nvPr/>
      </p:nvGrpSpPr>
      <p:grpSpPr>
        <a:xfrm>
          <a:off y="0" x="0"/>
          <a:ext cy="0" cx="0"/>
          <a:chOff y="0" x="0"/>
          <a:chExt cy="0" cx="0"/>
        </a:xfrm>
      </p:grpSpPr>
      <p:sp>
        <p:nvSpPr>
          <p:cNvPr id="382" name="Shape 382"/>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83" name="Shape 383"/>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4" name="Shape 54"/>
        <p:cNvGrpSpPr/>
        <p:nvPr/>
      </p:nvGrpSpPr>
      <p:grpSpPr>
        <a:xfrm>
          <a:off y="0" x="0"/>
          <a:ext cy="0" cx="0"/>
          <a:chOff y="0" x="0"/>
          <a:chExt cy="0" cx="0"/>
        </a:xfrm>
      </p:grpSpPr>
      <p:sp>
        <p:nvSpPr>
          <p:cNvPr id="55" name="Shape 55"/>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56" name="Shape 56"/>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90" name="Shape 390"/>
        <p:cNvGrpSpPr/>
        <p:nvPr/>
      </p:nvGrpSpPr>
      <p:grpSpPr>
        <a:xfrm>
          <a:off y="0" x="0"/>
          <a:ext cy="0" cx="0"/>
          <a:chOff y="0" x="0"/>
          <a:chExt cy="0" cx="0"/>
        </a:xfrm>
      </p:grpSpPr>
      <p:sp>
        <p:nvSpPr>
          <p:cNvPr id="391" name="Shape 391"/>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392" name="Shape 392"/>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98" name="Shape 398"/>
        <p:cNvGrpSpPr/>
        <p:nvPr/>
      </p:nvGrpSpPr>
      <p:grpSpPr>
        <a:xfrm>
          <a:off y="0" x="0"/>
          <a:ext cy="0" cx="0"/>
          <a:chOff y="0" x="0"/>
          <a:chExt cy="0" cx="0"/>
        </a:xfrm>
      </p:grpSpPr>
      <p:sp>
        <p:nvSpPr>
          <p:cNvPr id="399" name="Shape 399"/>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00" name="Shape 400"/>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08" name="Shape 408"/>
        <p:cNvGrpSpPr/>
        <p:nvPr/>
      </p:nvGrpSpPr>
      <p:grpSpPr>
        <a:xfrm>
          <a:off y="0" x="0"/>
          <a:ext cy="0" cx="0"/>
          <a:chOff y="0" x="0"/>
          <a:chExt cy="0" cx="0"/>
        </a:xfrm>
      </p:grpSpPr>
      <p:sp>
        <p:nvSpPr>
          <p:cNvPr id="409" name="Shape 409"/>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10" name="Shape 410"/>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17" name="Shape 417"/>
        <p:cNvGrpSpPr/>
        <p:nvPr/>
      </p:nvGrpSpPr>
      <p:grpSpPr>
        <a:xfrm>
          <a:off y="0" x="0"/>
          <a:ext cy="0" cx="0"/>
          <a:chOff y="0" x="0"/>
          <a:chExt cy="0" cx="0"/>
        </a:xfrm>
      </p:grpSpPr>
      <p:sp>
        <p:nvSpPr>
          <p:cNvPr id="418" name="Shape 41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19" name="Shape 419"/>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26" name="Shape 426"/>
        <p:cNvGrpSpPr/>
        <p:nvPr/>
      </p:nvGrpSpPr>
      <p:grpSpPr>
        <a:xfrm>
          <a:off y="0" x="0"/>
          <a:ext cy="0" cx="0"/>
          <a:chOff y="0" x="0"/>
          <a:chExt cy="0" cx="0"/>
        </a:xfrm>
      </p:grpSpPr>
      <p:sp>
        <p:nvSpPr>
          <p:cNvPr id="427" name="Shape 427"/>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28" name="Shape 428"/>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33" name="Shape 433"/>
        <p:cNvGrpSpPr/>
        <p:nvPr/>
      </p:nvGrpSpPr>
      <p:grpSpPr>
        <a:xfrm>
          <a:off y="0" x="0"/>
          <a:ext cy="0" cx="0"/>
          <a:chOff y="0" x="0"/>
          <a:chExt cy="0" cx="0"/>
        </a:xfrm>
      </p:grpSpPr>
      <p:sp>
        <p:nvSpPr>
          <p:cNvPr id="434" name="Shape 43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35" name="Shape 435"/>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42" name="Shape 442"/>
        <p:cNvGrpSpPr/>
        <p:nvPr/>
      </p:nvGrpSpPr>
      <p:grpSpPr>
        <a:xfrm>
          <a:off y="0" x="0"/>
          <a:ext cy="0" cx="0"/>
          <a:chOff y="0" x="0"/>
          <a:chExt cy="0" cx="0"/>
        </a:xfrm>
      </p:grpSpPr>
      <p:sp>
        <p:nvSpPr>
          <p:cNvPr id="443" name="Shape 443"/>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44" name="Shape 444"/>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48" name="Shape 448"/>
        <p:cNvGrpSpPr/>
        <p:nvPr/>
      </p:nvGrpSpPr>
      <p:grpSpPr>
        <a:xfrm>
          <a:off y="0" x="0"/>
          <a:ext cy="0" cx="0"/>
          <a:chOff y="0" x="0"/>
          <a:chExt cy="0" cx="0"/>
        </a:xfrm>
      </p:grpSpPr>
      <p:sp>
        <p:nvSpPr>
          <p:cNvPr id="449" name="Shape 449"/>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50" name="Shape 450"/>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57" name="Shape 457"/>
        <p:cNvGrpSpPr/>
        <p:nvPr/>
      </p:nvGrpSpPr>
      <p:grpSpPr>
        <a:xfrm>
          <a:off y="0" x="0"/>
          <a:ext cy="0" cx="0"/>
          <a:chOff y="0" x="0"/>
          <a:chExt cy="0" cx="0"/>
        </a:xfrm>
      </p:grpSpPr>
      <p:sp>
        <p:nvSpPr>
          <p:cNvPr id="458" name="Shape 458"/>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59" name="Shape 459"/>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64" name="Shape 464"/>
        <p:cNvGrpSpPr/>
        <p:nvPr/>
      </p:nvGrpSpPr>
      <p:grpSpPr>
        <a:xfrm>
          <a:off y="0" x="0"/>
          <a:ext cy="0" cx="0"/>
          <a:chOff y="0" x="0"/>
          <a:chExt cy="0" cx="0"/>
        </a:xfrm>
      </p:grpSpPr>
      <p:sp>
        <p:nvSpPr>
          <p:cNvPr id="465" name="Shape 465"/>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466" name="Shape 466"/>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5" name="Shape 65"/>
        <p:cNvGrpSpPr/>
        <p:nvPr/>
      </p:nvGrpSpPr>
      <p:grpSpPr>
        <a:xfrm>
          <a:off y="0" x="0"/>
          <a:ext cy="0" cx="0"/>
          <a:chOff y="0" x="0"/>
          <a:chExt cy="0" cx="0"/>
        </a:xfrm>
      </p:grpSpPr>
      <p:sp>
        <p:nvSpPr>
          <p:cNvPr id="66" name="Shape 66"/>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67" name="Shape 67"/>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8" name="Shape 78"/>
        <p:cNvGrpSpPr/>
        <p:nvPr/>
      </p:nvGrpSpPr>
      <p:grpSpPr>
        <a:xfrm>
          <a:off y="0" x="0"/>
          <a:ext cy="0" cx="0"/>
          <a:chOff y="0" x="0"/>
          <a:chExt cy="0" cx="0"/>
        </a:xfrm>
      </p:grpSpPr>
      <p:sp>
        <p:nvSpPr>
          <p:cNvPr id="79" name="Shape 79"/>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80" name="Shape 80"/>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5" name="Shape 85"/>
        <p:cNvGrpSpPr/>
        <p:nvPr/>
      </p:nvGrpSpPr>
      <p:grpSpPr>
        <a:xfrm>
          <a:off y="0" x="0"/>
          <a:ext cy="0" cx="0"/>
          <a:chOff y="0" x="0"/>
          <a:chExt cy="0" cx="0"/>
        </a:xfrm>
      </p:grpSpPr>
      <p:sp>
        <p:nvSpPr>
          <p:cNvPr id="86" name="Shape 86"/>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87" name="Shape 87"/>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3" name="Shape 93"/>
        <p:cNvGrpSpPr/>
        <p:nvPr/>
      </p:nvGrpSpPr>
      <p:grpSpPr>
        <a:xfrm>
          <a:off y="0" x="0"/>
          <a:ext cy="0" cx="0"/>
          <a:chOff y="0" x="0"/>
          <a:chExt cy="0" cx="0"/>
        </a:xfrm>
      </p:grpSpPr>
      <p:sp>
        <p:nvSpPr>
          <p:cNvPr id="94" name="Shape 9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95" name="Shape 95"/>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3" name="Shape 103"/>
        <p:cNvGrpSpPr/>
        <p:nvPr/>
      </p:nvGrpSpPr>
      <p:grpSpPr>
        <a:xfrm>
          <a:off y="0" x="0"/>
          <a:ext cy="0" cx="0"/>
          <a:chOff y="0" x="0"/>
          <a:chExt cy="0" cx="0"/>
        </a:xfrm>
      </p:grpSpPr>
      <p:sp>
        <p:nvSpPr>
          <p:cNvPr id="104" name="Shape 104"/>
          <p:cNvSpPr/>
          <p:nvPr>
            <p:ph idx="2" type="sldImg"/>
          </p:nvPr>
        </p:nvSpPr>
        <p:spPr>
          <a:xfrm>
            <a:off y="685800" x="381187"/>
            <a:ext cy="3429000" cx="6096299"/>
          </a:xfrm>
          <a:custGeom>
            <a:pathLst>
              <a:path w="120000" extrusionOk="0" h="120000">
                <a:moveTo>
                  <a:pt y="0" x="0"/>
                </a:moveTo>
                <a:lnTo>
                  <a:pt y="0" x="120000"/>
                </a:lnTo>
                <a:lnTo>
                  <a:pt y="120000" x="120000"/>
                </a:lnTo>
                <a:lnTo>
                  <a:pt y="120000" x="0"/>
                </a:lnTo>
                <a:close/>
              </a:path>
            </a:pathLst>
          </a:custGeom>
        </p:spPr>
      </p:sp>
      <p:sp>
        <p:nvSpPr>
          <p:cNvPr id="105" name="Shape 105"/>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slideLayouts/_rels/slideLayout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6.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7" name="Shape 7"/>
        <p:cNvGrpSpPr/>
        <p:nvPr/>
      </p:nvGrpSpPr>
      <p:grpSpPr>
        <a:xfrm>
          <a:off y="0" x="0"/>
          <a:ext cy="0" cx="0"/>
          <a:chOff y="0" x="0"/>
          <a:chExt cy="0" cx="0"/>
        </a:xfrm>
      </p:grpSpPr>
      <p:sp>
        <p:nvSpPr>
          <p:cNvPr id="8" name="Shape 8"/>
          <p:cNvSpPr txBox="1"/>
          <p:nvPr>
            <p:ph type="ctrTitle"/>
          </p:nvPr>
        </p:nvSpPr>
        <p:spPr>
          <a:xfrm>
            <a:off y="1583342" x="685800"/>
            <a:ext cy="1159856" cx="7772400"/>
          </a:xfrm>
          <a:prstGeom prst="rect">
            <a:avLst/>
          </a:prstGeom>
        </p:spPr>
        <p:txBody>
          <a:bodyPr bIns="91425" rIns="91425" lIns="91425" tIns="91425" anchor="b" anchorCtr="0"/>
          <a:lstStyle>
            <a:lvl1pPr algn="ctr" indent="304800">
              <a:buSzPct val="100000"/>
              <a:defRPr sz="4800"/>
            </a:lvl1pPr>
            <a:lvl2pPr algn="ctr" indent="304800">
              <a:buSzPct val="100000"/>
              <a:defRPr sz="4800"/>
            </a:lvl2pPr>
            <a:lvl3pPr algn="ctr" indent="304800">
              <a:buSzPct val="100000"/>
              <a:defRPr sz="4800"/>
            </a:lvl3pPr>
            <a:lvl4pPr algn="ctr" indent="304800">
              <a:buSzPct val="100000"/>
              <a:defRPr sz="4800"/>
            </a:lvl4pPr>
            <a:lvl5pPr algn="ctr" indent="304800">
              <a:buSzPct val="100000"/>
              <a:defRPr sz="4800"/>
            </a:lvl5pPr>
            <a:lvl6pPr algn="ctr" indent="304800">
              <a:buSzPct val="100000"/>
              <a:defRPr sz="4800"/>
            </a:lvl6pPr>
            <a:lvl7pPr algn="ctr" indent="304800">
              <a:buSzPct val="100000"/>
              <a:defRPr sz="4800"/>
            </a:lvl7pPr>
            <a:lvl8pPr algn="ctr" indent="304800">
              <a:buSzPct val="100000"/>
              <a:defRPr sz="4800"/>
            </a:lvl8pPr>
            <a:lvl9pPr algn="ctr" indent="304800">
              <a:buSzPct val="100000"/>
              <a:defRPr sz="4800"/>
            </a:lvl9pPr>
          </a:lstStyle>
          <a:p/>
        </p:txBody>
      </p:sp>
      <p:sp>
        <p:nvSpPr>
          <p:cNvPr id="9" name="Shape 9"/>
          <p:cNvSpPr txBox="1"/>
          <p:nvPr>
            <p:ph idx="1" type="subTitle"/>
          </p:nvPr>
        </p:nvSpPr>
        <p:spPr>
          <a:xfrm>
            <a:off y="2840053" x="685800"/>
            <a:ext cy="784737" cx="7772400"/>
          </a:xfrm>
          <a:prstGeom prst="rect">
            <a:avLst/>
          </a:prstGeom>
        </p:spPr>
        <p:txBody>
          <a:bodyPr bIns="91425" rIns="91425" lIns="91425" tIns="91425" anchor="t" anchorCtr="0"/>
          <a:lstStyle>
            <a:lvl1pPr algn="ctr" marL="0">
              <a:spcBef>
                <a:spcPts val="0"/>
              </a:spcBef>
              <a:buClr>
                <a:schemeClr val="dk2"/>
              </a:buClr>
              <a:buNone/>
              <a:defRPr>
                <a:solidFill>
                  <a:schemeClr val="dk2"/>
                </a:solidFill>
              </a:defRPr>
            </a:lvl1pPr>
            <a:lvl2pPr algn="ctr" indent="190500" marL="0">
              <a:spcBef>
                <a:spcPts val="0"/>
              </a:spcBef>
              <a:buClr>
                <a:schemeClr val="dk2"/>
              </a:buClr>
              <a:buSzPct val="100000"/>
              <a:buNone/>
              <a:defRPr sz="3000">
                <a:solidFill>
                  <a:schemeClr val="dk2"/>
                </a:solidFill>
              </a:defRPr>
            </a:lvl2pPr>
            <a:lvl3pPr algn="ctr" indent="190500" marL="0">
              <a:spcBef>
                <a:spcPts val="0"/>
              </a:spcBef>
              <a:buClr>
                <a:schemeClr val="dk2"/>
              </a:buClr>
              <a:buSzPct val="100000"/>
              <a:buNone/>
              <a:defRPr sz="3000">
                <a:solidFill>
                  <a:schemeClr val="dk2"/>
                </a:solidFill>
              </a:defRPr>
            </a:lvl3pPr>
            <a:lvl4pPr algn="ctr" indent="190500" marL="0">
              <a:spcBef>
                <a:spcPts val="0"/>
              </a:spcBef>
              <a:buClr>
                <a:schemeClr val="dk2"/>
              </a:buClr>
              <a:buSzPct val="100000"/>
              <a:buNone/>
              <a:defRPr sz="3000">
                <a:solidFill>
                  <a:schemeClr val="dk2"/>
                </a:solidFill>
              </a:defRPr>
            </a:lvl4pPr>
            <a:lvl5pPr algn="ctr" indent="190500" marL="0">
              <a:spcBef>
                <a:spcPts val="0"/>
              </a:spcBef>
              <a:buClr>
                <a:schemeClr val="dk2"/>
              </a:buClr>
              <a:buSzPct val="100000"/>
              <a:buNone/>
              <a:defRPr sz="3000">
                <a:solidFill>
                  <a:schemeClr val="dk2"/>
                </a:solidFill>
              </a:defRPr>
            </a:lvl5pPr>
            <a:lvl6pPr algn="ctr" indent="190500" marL="0">
              <a:spcBef>
                <a:spcPts val="0"/>
              </a:spcBef>
              <a:buClr>
                <a:schemeClr val="dk2"/>
              </a:buClr>
              <a:buSzPct val="100000"/>
              <a:buNone/>
              <a:defRPr sz="3000">
                <a:solidFill>
                  <a:schemeClr val="dk2"/>
                </a:solidFill>
              </a:defRPr>
            </a:lvl6pPr>
            <a:lvl7pPr algn="ctr" indent="190500" marL="0">
              <a:spcBef>
                <a:spcPts val="0"/>
              </a:spcBef>
              <a:buClr>
                <a:schemeClr val="dk2"/>
              </a:buClr>
              <a:buSzPct val="100000"/>
              <a:buNone/>
              <a:defRPr sz="3000">
                <a:solidFill>
                  <a:schemeClr val="dk2"/>
                </a:solidFill>
              </a:defRPr>
            </a:lvl7pPr>
            <a:lvl8pPr algn="ctr" indent="190500" marL="0">
              <a:spcBef>
                <a:spcPts val="0"/>
              </a:spcBef>
              <a:buClr>
                <a:schemeClr val="dk2"/>
              </a:buClr>
              <a:buSzPct val="100000"/>
              <a:buNone/>
              <a:defRPr sz="3000">
                <a:solidFill>
                  <a:schemeClr val="dk2"/>
                </a:solidFill>
              </a:defRPr>
            </a:lvl8pPr>
            <a:lvl9pPr algn="ctr" indent="190500" marL="0">
              <a:spcBef>
                <a:spcPts val="0"/>
              </a:spcBef>
              <a:buClr>
                <a:schemeClr val="dk2"/>
              </a:buClr>
              <a:buSzPct val="100000"/>
              <a:buNone/>
              <a:defRPr sz="3000">
                <a:solidFill>
                  <a:schemeClr val="dk2"/>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0" name="Shape 10"/>
        <p:cNvGrpSpPr/>
        <p:nvPr/>
      </p:nvGrpSpPr>
      <p:grpSpPr>
        <a:xfrm>
          <a:off y="0" x="0"/>
          <a:ext cy="0" cx="0"/>
          <a:chOff y="0" x="0"/>
          <a:chExt cy="0" cx="0"/>
        </a:xfrm>
      </p:grpSpPr>
      <p:sp>
        <p:nvSpPr>
          <p:cNvPr id="11" name="Shape 11"/>
          <p:cNvSpPr txBox="1"/>
          <p:nvPr>
            <p:ph type="title"/>
          </p:nvPr>
        </p:nvSpPr>
        <p:spPr>
          <a:xfrm>
            <a:off y="205978" x="457200"/>
            <a:ext cy="857250" cx="8229600"/>
          </a:xfrm>
          <a:prstGeom prst="rect">
            <a:avLst/>
          </a:prstGeom>
        </p:spPr>
        <p:txBody>
          <a:bodyPr bIns="91425" rIns="91425" lIns="91425" t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p:txBody>
      </p:sp>
      <p:sp>
        <p:nvSpPr>
          <p:cNvPr id="12" name="Shape 12"/>
          <p:cNvSpPr txBox="1"/>
          <p:nvPr>
            <p:ph idx="1" type="body"/>
          </p:nvPr>
        </p:nvSpPr>
        <p:spPr>
          <a:xfrm>
            <a:off y="1200150" x="457200"/>
            <a:ext cy="3725680" cx="8229600"/>
          </a:xfrm>
          <a:prstGeom prst="rect">
            <a:avLst/>
          </a:prstGeom>
        </p:spPr>
        <p:txBody>
          <a:bodyPr bIns="91425" rIns="91425" lIns="91425" tIns="91425" anchor="t" anchorCtr="0"/>
          <a:lstStyle>
            <a:lvl1pPr>
              <a:defRPr/>
            </a:lvl1pPr>
            <a:lvl2pPr indent="457200">
              <a:defRPr/>
            </a:lvl2pPr>
            <a:lvl3pPr indent="914400">
              <a:defRPr/>
            </a:lvl3pPr>
            <a:lvl4pPr indent="1371600">
              <a:defRPr/>
            </a:lvl4pPr>
            <a:lvl5pPr>
              <a:defRPr/>
            </a:lvl5pPr>
            <a:lvl6pPr>
              <a:defRPr/>
            </a:lvl6pPr>
            <a:lvl7pPr>
              <a:defRPr/>
            </a:lvl7pPr>
            <a:lvl8pPr>
              <a:defRPr/>
            </a:lvl8pPr>
            <a:lvl9pP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3" name="Shape 13"/>
        <p:cNvGrpSpPr/>
        <p:nvPr/>
      </p:nvGrpSpPr>
      <p:grpSpPr>
        <a:xfrm>
          <a:off y="0" x="0"/>
          <a:ext cy="0" cx="0"/>
          <a:chOff y="0" x="0"/>
          <a:chExt cy="0" cx="0"/>
        </a:xfrm>
      </p:grpSpPr>
      <p:sp>
        <p:nvSpPr>
          <p:cNvPr id="14" name="Shape 14"/>
          <p:cNvSpPr txBox="1"/>
          <p:nvPr>
            <p:ph type="title"/>
          </p:nvPr>
        </p:nvSpPr>
        <p:spPr>
          <a:xfrm>
            <a:off y="205978" x="457200"/>
            <a:ext cy="857250" cx="8229600"/>
          </a:xfrm>
          <a:prstGeom prst="rect">
            <a:avLst/>
          </a:prstGeom>
        </p:spPr>
        <p:txBody>
          <a:bodyPr bIns="91425" rIns="91425" lIns="91425" t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p:txBody>
      </p:sp>
      <p:sp>
        <p:nvSpPr>
          <p:cNvPr id="15" name="Shape 15"/>
          <p:cNvSpPr txBox="1"/>
          <p:nvPr>
            <p:ph idx="1" type="body"/>
          </p:nvPr>
        </p:nvSpPr>
        <p:spPr>
          <a:xfrm>
            <a:off y="1200150" x="457200"/>
            <a:ext cy="3725680" cx="3994525"/>
          </a:xfrm>
          <a:prstGeom prst="rect">
            <a:avLst/>
          </a:prstGeom>
        </p:spPr>
        <p:txBody>
          <a:bodyPr bIns="91425" rIns="91425" lIns="91425" tIns="91425" anchor="t" anchorCtr="0"/>
          <a:lstStyle>
            <a:lvl1pPr>
              <a:defRPr/>
            </a:lvl1pPr>
            <a:lvl2pPr>
              <a:defRPr/>
            </a:lvl2pPr>
            <a:lvl3pPr>
              <a:defRPr/>
            </a:lvl3pPr>
            <a:lvl4pPr>
              <a:defRPr/>
            </a:lvl4pPr>
            <a:lvl5pPr>
              <a:defRPr/>
            </a:lvl5pPr>
            <a:lvl6pPr>
              <a:defRPr/>
            </a:lvl6pPr>
            <a:lvl7pPr>
              <a:defRPr/>
            </a:lvl7pPr>
            <a:lvl8pPr>
              <a:defRPr/>
            </a:lvl8pPr>
            <a:lvl9pPr>
              <a:defRPr/>
            </a:lvl9pPr>
          </a:lstStyle>
          <a:p/>
        </p:txBody>
      </p:sp>
      <p:sp>
        <p:nvSpPr>
          <p:cNvPr id="16" name="Shape 16"/>
          <p:cNvSpPr txBox="1"/>
          <p:nvPr>
            <p:ph idx="2" type="body"/>
          </p:nvPr>
        </p:nvSpPr>
        <p:spPr>
          <a:xfrm>
            <a:off y="1200150" x="4692273"/>
            <a:ext cy="3725680" cx="3994525"/>
          </a:xfrm>
          <a:prstGeom prst="rect">
            <a:avLst/>
          </a:prstGeom>
        </p:spPr>
        <p:txBody>
          <a:bodyPr bIns="91425" rIns="91425" lIns="91425" tIns="91425" anchor="t" anchorCtr="0"/>
          <a:lstStyle>
            <a:lvl1pPr>
              <a:defRPr/>
            </a:lvl1pPr>
            <a:lvl2pPr>
              <a:defRPr/>
            </a:lvl2pPr>
            <a:lvl3pPr>
              <a:defRPr/>
            </a:lvl3pPr>
            <a:lvl4pPr>
              <a:defRPr/>
            </a:lvl4pPr>
            <a:lvl5pPr>
              <a:defRPr/>
            </a:lvl5pPr>
            <a:lvl6pPr>
              <a:defRPr/>
            </a:lvl6pPr>
            <a:lvl7pPr>
              <a:defRPr/>
            </a:lvl7pPr>
            <a:lvl8pPr>
              <a:defRPr/>
            </a:lvl8pPr>
            <a:lvl9pP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7" name="Shape 17"/>
        <p:cNvGrpSpPr/>
        <p:nvPr/>
      </p:nvGrpSpPr>
      <p:grpSpPr>
        <a:xfrm>
          <a:off y="0" x="0"/>
          <a:ext cy="0" cx="0"/>
          <a:chOff y="0" x="0"/>
          <a:chExt cy="0" cx="0"/>
        </a:xfrm>
      </p:grpSpPr>
      <p:sp>
        <p:nvSpPr>
          <p:cNvPr id="18" name="Shape 18"/>
          <p:cNvSpPr txBox="1"/>
          <p:nvPr>
            <p:ph type="title"/>
          </p:nvPr>
        </p:nvSpPr>
        <p:spPr>
          <a:xfrm>
            <a:off y="205978" x="457200"/>
            <a:ext cy="857250" cx="8229600"/>
          </a:xfrm>
          <a:prstGeom prst="rect">
            <a:avLst/>
          </a:prstGeom>
        </p:spPr>
        <p:txBody>
          <a:bodyPr bIns="91425" rIns="91425" lIns="91425" t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9" name="Shape 19"/>
        <p:cNvGrpSpPr/>
        <p:nvPr/>
      </p:nvGrpSpPr>
      <p:grpSpPr>
        <a:xfrm>
          <a:off y="0" x="0"/>
          <a:ext cy="0" cx="0"/>
          <a:chOff y="0" x="0"/>
          <a:chExt cy="0" cx="0"/>
        </a:xfrm>
      </p:grpSpPr>
      <p:sp>
        <p:nvSpPr>
          <p:cNvPr id="20" name="Shape 20"/>
          <p:cNvSpPr txBox="1"/>
          <p:nvPr>
            <p:ph idx="1" type="body"/>
          </p:nvPr>
        </p:nvSpPr>
        <p:spPr>
          <a:xfrm>
            <a:off y="4406309" x="457200"/>
            <a:ext cy="519520" cx="8229600"/>
          </a:xfrm>
          <a:prstGeom prst="rect">
            <a:avLst/>
          </a:prstGeom>
        </p:spPr>
        <p:txBody>
          <a:bodyPr bIns="91425" rIns="91425" lIns="91425" tIns="91425" anchor="t" anchorCtr="0"/>
          <a:lstStyle>
            <a:lvl1pPr algn="ctr" indent="-171450" marL="285750">
              <a:spcBef>
                <a:spcPts val="360"/>
              </a:spcBef>
              <a:buSzPct val="100000"/>
              <a:buNone/>
              <a:defRPr sz="1800"/>
            </a:lvl1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1" name="Shape 21"/>
        <p:cNvGrpSpPr/>
        <p:nvPr/>
      </p:nvGrpSpPr>
      <p:grpSpPr>
        <a:xfrm>
          <a:off y="0" x="0"/>
          <a:ext cy="0" cx="0"/>
          <a:chOff y="0" x="0"/>
          <a:chExt cy="0" cx="0"/>
        </a:xfrm>
      </p:grpSpPr>
    </p:spTree>
  </p:cSld>
  <p:clrMapOvr>
    <a:masterClrMapping/>
  </p:clrMapOvr>
</p:sldLayout>
</file>

<file path=ppt/slideMasters/_rels/slideMaster1.xml.rels><?xml version="1.0" encoding="UTF-8" standalone="yes"?><Relationships xmlns="http://schemas.openxmlformats.org/package/2006/relationships"><Relationship Target="../slideLayouts/slideLayout2.xml" Type="http://schemas.openxmlformats.org/officeDocument/2006/relationships/slideLayout" Id="rId2"/><Relationship Target="../slideLayouts/slideLayout1.xml" Type="http://schemas.openxmlformats.org/officeDocument/2006/relationships/slideLayout" Id="rId1"/><Relationship Target="../slideLayouts/slideLayout4.xml" Type="http://schemas.openxmlformats.org/officeDocument/2006/relationships/slideLayout" Id="rId4"/><Relationship Target="../slideLayouts/slideLayout3.xml" Type="http://schemas.openxmlformats.org/officeDocument/2006/relationships/slideLayout" Id="rId3"/><Relationship Target="../slideLayouts/slideLayout6.xml" Type="http://schemas.openxmlformats.org/officeDocument/2006/relationships/slideLayout" Id="rId6"/><Relationship Target="../slideLayouts/slideLayout5.xml" Type="http://schemas.openxmlformats.org/officeDocument/2006/relationships/slideLayout" Id="rId5"/><Relationship Target="../theme/theme1.xml" Type="http://schemas.openxmlformats.org/officeDocument/2006/relationships/theme" Id="rId7"/></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y="0" x="0"/>
          <a:ext cy="0" cx="0"/>
          <a:chOff y="0" x="0"/>
          <a:chExt cy="0" cx="0"/>
        </a:xfrm>
      </p:grpSpPr>
      <p:sp>
        <p:nvSpPr>
          <p:cNvPr id="5" name="Shape 5"/>
          <p:cNvSpPr txBox="1"/>
          <p:nvPr>
            <p:ph type="title"/>
          </p:nvPr>
        </p:nvSpPr>
        <p:spPr>
          <a:xfrm>
            <a:off y="205978" x="457200"/>
            <a:ext cy="857250" cx="8229600"/>
          </a:xfrm>
          <a:prstGeom prst="rect">
            <a:avLst/>
          </a:prstGeom>
        </p:spPr>
        <p:txBody>
          <a:bodyPr bIns="91425" rIns="91425" lIns="91425" tIns="91425" anchor="b" anchorCtr="0"/>
          <a:lstStyle>
            <a:lvl1pPr marL="0">
              <a:buClr>
                <a:schemeClr val="dk1"/>
              </a:buClr>
              <a:buSzPct val="100000"/>
              <a:buNone/>
              <a:defRPr b="1" sz="3600">
                <a:solidFill>
                  <a:schemeClr val="dk1"/>
                </a:solidFill>
              </a:defRPr>
            </a:lvl1pPr>
            <a:lvl2pPr indent="228600" marL="0">
              <a:buClr>
                <a:schemeClr val="dk1"/>
              </a:buClr>
              <a:buSzPct val="100000"/>
              <a:buNone/>
              <a:defRPr b="1" sz="3600">
                <a:solidFill>
                  <a:schemeClr val="dk1"/>
                </a:solidFill>
              </a:defRPr>
            </a:lvl2pPr>
            <a:lvl3pPr indent="228600" marL="0">
              <a:buClr>
                <a:schemeClr val="dk1"/>
              </a:buClr>
              <a:buSzPct val="100000"/>
              <a:buNone/>
              <a:defRPr b="1" sz="3600">
                <a:solidFill>
                  <a:schemeClr val="dk1"/>
                </a:solidFill>
              </a:defRPr>
            </a:lvl3pPr>
            <a:lvl4pPr indent="228600" marL="0">
              <a:buClr>
                <a:schemeClr val="dk1"/>
              </a:buClr>
              <a:buSzPct val="100000"/>
              <a:buNone/>
              <a:defRPr b="1" sz="3600">
                <a:solidFill>
                  <a:schemeClr val="dk1"/>
                </a:solidFill>
              </a:defRPr>
            </a:lvl4pPr>
            <a:lvl5pPr indent="228600" marL="0">
              <a:buClr>
                <a:schemeClr val="dk1"/>
              </a:buClr>
              <a:buSzPct val="100000"/>
              <a:buNone/>
              <a:defRPr b="1" sz="3600">
                <a:solidFill>
                  <a:schemeClr val="dk1"/>
                </a:solidFill>
              </a:defRPr>
            </a:lvl5pPr>
            <a:lvl6pPr indent="228600" marL="0">
              <a:buClr>
                <a:schemeClr val="dk1"/>
              </a:buClr>
              <a:buSzPct val="100000"/>
              <a:buNone/>
              <a:defRPr b="1" sz="3600">
                <a:solidFill>
                  <a:schemeClr val="dk1"/>
                </a:solidFill>
              </a:defRPr>
            </a:lvl6pPr>
            <a:lvl7pPr indent="228600" marL="0">
              <a:buClr>
                <a:schemeClr val="dk1"/>
              </a:buClr>
              <a:buSzPct val="100000"/>
              <a:buNone/>
              <a:defRPr b="1" sz="3600">
                <a:solidFill>
                  <a:schemeClr val="dk1"/>
                </a:solidFill>
              </a:defRPr>
            </a:lvl7pPr>
            <a:lvl8pPr indent="228600" marL="0">
              <a:buClr>
                <a:schemeClr val="dk1"/>
              </a:buClr>
              <a:buSzPct val="100000"/>
              <a:buNone/>
              <a:defRPr b="1" sz="3600">
                <a:solidFill>
                  <a:schemeClr val="dk1"/>
                </a:solidFill>
              </a:defRPr>
            </a:lvl8pPr>
            <a:lvl9pPr indent="228600" marL="0">
              <a:buClr>
                <a:schemeClr val="dk1"/>
              </a:buClr>
              <a:buSzPct val="100000"/>
              <a:buNone/>
              <a:defRPr b="1" sz="3600">
                <a:solidFill>
                  <a:schemeClr val="dk1"/>
                </a:solidFill>
              </a:defRPr>
            </a:lvl9pPr>
          </a:lstStyle>
          <a:p/>
        </p:txBody>
      </p:sp>
      <p:sp>
        <p:nvSpPr>
          <p:cNvPr id="6" name="Shape 6"/>
          <p:cNvSpPr txBox="1"/>
          <p:nvPr>
            <p:ph idx="1" type="body"/>
          </p:nvPr>
        </p:nvSpPr>
        <p:spPr>
          <a:xfrm>
            <a:off y="1200150" x="457200"/>
            <a:ext cy="3725680" cx="8229600"/>
          </a:xfrm>
          <a:prstGeom prst="rect">
            <a:avLst/>
          </a:prstGeom>
        </p:spPr>
        <p:txBody>
          <a:bodyPr bIns="91425" rIns="91425" lIns="91425" tIns="91425" anchor="t" anchorCtr="0"/>
          <a:lstStyle>
            <a:lvl1pPr indent="-152400" marL="342900">
              <a:spcBef>
                <a:spcPts val="600"/>
              </a:spcBef>
              <a:buClr>
                <a:schemeClr val="dk1"/>
              </a:buClr>
              <a:buSzPct val="100000"/>
              <a:defRPr sz="3000">
                <a:solidFill>
                  <a:schemeClr val="dk1"/>
                </a:solidFill>
              </a:defRPr>
            </a:lvl1pPr>
            <a:lvl2pPr indent="-133350" marL="742950">
              <a:spcBef>
                <a:spcPts val="480"/>
              </a:spcBef>
              <a:buClr>
                <a:schemeClr val="dk1"/>
              </a:buClr>
              <a:buSzPct val="100000"/>
              <a:defRPr sz="2400">
                <a:solidFill>
                  <a:schemeClr val="dk1"/>
                </a:solidFill>
              </a:defRPr>
            </a:lvl2pPr>
            <a:lvl3pPr indent="-76200" marL="1143000">
              <a:spcBef>
                <a:spcPts val="480"/>
              </a:spcBef>
              <a:buClr>
                <a:schemeClr val="dk1"/>
              </a:buClr>
              <a:buSzPct val="100000"/>
              <a:defRPr sz="2400">
                <a:solidFill>
                  <a:schemeClr val="dk1"/>
                </a:solidFill>
              </a:defRPr>
            </a:lvl3pPr>
            <a:lvl4pPr indent="-114300" marL="1600200">
              <a:spcBef>
                <a:spcPts val="360"/>
              </a:spcBef>
              <a:buClr>
                <a:schemeClr val="dk1"/>
              </a:buClr>
              <a:buSzPct val="100000"/>
              <a:defRPr sz="1800">
                <a:solidFill>
                  <a:schemeClr val="dk1"/>
                </a:solidFill>
              </a:defRPr>
            </a:lvl4pPr>
            <a:lvl5pPr indent="-114300" marL="2057400">
              <a:spcBef>
                <a:spcPts val="360"/>
              </a:spcBef>
              <a:buClr>
                <a:schemeClr val="dk1"/>
              </a:buClr>
              <a:buSzPct val="100000"/>
              <a:defRPr sz="1800">
                <a:solidFill>
                  <a:schemeClr val="dk1"/>
                </a:solidFill>
              </a:defRPr>
            </a:lvl5pPr>
            <a:lvl6pPr indent="-114300" marL="2514600">
              <a:spcBef>
                <a:spcPts val="360"/>
              </a:spcBef>
              <a:buClr>
                <a:schemeClr val="dk1"/>
              </a:buClr>
              <a:buSzPct val="100000"/>
              <a:defRPr sz="1800">
                <a:solidFill>
                  <a:schemeClr val="dk1"/>
                </a:solidFill>
              </a:defRPr>
            </a:lvl6pPr>
            <a:lvl7pPr indent="-114300" marL="2971800">
              <a:spcBef>
                <a:spcPts val="360"/>
              </a:spcBef>
              <a:buClr>
                <a:schemeClr val="dk1"/>
              </a:buClr>
              <a:buSzPct val="100000"/>
              <a:defRPr sz="1800">
                <a:solidFill>
                  <a:schemeClr val="dk1"/>
                </a:solidFill>
              </a:defRPr>
            </a:lvl7pPr>
            <a:lvl8pPr indent="-114300" marL="3429000">
              <a:spcBef>
                <a:spcPts val="360"/>
              </a:spcBef>
              <a:buClr>
                <a:schemeClr val="dk1"/>
              </a:buClr>
              <a:buSzPct val="100000"/>
              <a:defRPr sz="1800">
                <a:solidFill>
                  <a:schemeClr val="dk1"/>
                </a:solidFill>
              </a:defRPr>
            </a:lvl8pPr>
            <a:lvl9pPr indent="-114300" marL="3886200">
              <a:spcBef>
                <a:spcPts val="360"/>
              </a:spcBef>
              <a:buClr>
                <a:schemeClr val="dk1"/>
              </a:buClr>
              <a:buSzPct val="100000"/>
              <a:defRPr sz="1800">
                <a:solidFill>
                  <a:schemeClr val="dk1"/>
                </a:solidFill>
              </a:defRPr>
            </a:lvl9pPr>
          </a:lstStyle>
          <a:p/>
        </p:txBody>
      </p:sp>
    </p:spTree>
  </p:cSld>
  <p:clrMap accent2="accent2" accent3="accent3" accent4="accent4" accent5="accent5" accent6="accent6" hlink="hlink" tx2="lt2" tx1="dk1" bg2="dk2" bg1="lt1" folHlink="folHlink" accent1="accent1"/>
  <p:sldLayoutIdLst>
    <p:sldLayoutId id="2147483648" r:id="rId1"/>
    <p:sldLayoutId id="2147483649" r:id="rId2"/>
    <p:sldLayoutId id="2147483650" r:id="rId3"/>
    <p:sldLayoutId id="2147483651" r:id="rId4"/>
    <p:sldLayoutId id="2147483652" r:id="rId5"/>
    <p:sldLayoutId id="2147483653" r:id="rId6"/>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1.xml" Type="http://schemas.openxmlformats.org/officeDocument/2006/relationships/slideLayout" Id="rId1"/><Relationship Target="../media/image00.jpg" Type="http://schemas.openxmlformats.org/officeDocument/2006/relationships/image" Id="rId3"/></Relationships>
</file>

<file path=ppt/slides/_rels/slide10.xml.rels><?xml version="1.0" encoding="UTF-8" standalone="yes"?><Relationships xmlns="http://schemas.openxmlformats.org/package/2006/relationships"><Relationship Target="../notesSlides/notesSlide10.xml" Type="http://schemas.openxmlformats.org/officeDocument/2006/relationships/notesSlide" Id="rId2"/><Relationship Target="../slideLayouts/slideLayout2.xml" Type="http://schemas.openxmlformats.org/officeDocument/2006/relationships/slideLayout" Id="rId1"/><Relationship Target="../media/image12.jpg" Type="http://schemas.openxmlformats.org/officeDocument/2006/relationships/image" Id="rId4"/><Relationship Target="../media/image10.jpg" Type="http://schemas.openxmlformats.org/officeDocument/2006/relationships/image" Id="rId3"/></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2.xml" Type="http://schemas.openxmlformats.org/officeDocument/2006/relationships/slideLayout" Id="rId1"/><Relationship Target="../media/image15.jpg" Type="http://schemas.openxmlformats.org/officeDocument/2006/relationships/image" Id="rId4"/><Relationship Target="../media/image13.jpg" Type="http://schemas.openxmlformats.org/officeDocument/2006/relationships/image" Id="rId3"/></Relationships>
</file>

<file path=ppt/slides/_rels/slide12.xml.rels><?xml version="1.0" encoding="UTF-8" standalone="yes"?><Relationships xmlns="http://schemas.openxmlformats.org/package/2006/relationships"><Relationship Target="../notesSlides/notesSlide12.xml" Type="http://schemas.openxmlformats.org/officeDocument/2006/relationships/notesSlide" Id="rId2"/><Relationship Target="../slideLayouts/slideLayout2.xml" Type="http://schemas.openxmlformats.org/officeDocument/2006/relationships/slideLayout" Id="rId1"/><Relationship Target="../media/image17.jpg" Type="http://schemas.openxmlformats.org/officeDocument/2006/relationships/image" Id="rId3"/></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2.xml" Type="http://schemas.openxmlformats.org/officeDocument/2006/relationships/slideLayout" Id="rId1"/></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2.xml" Type="http://schemas.openxmlformats.org/officeDocument/2006/relationships/slideLayout" Id="rId1"/><Relationship Target="../media/image19.png" Type="http://schemas.openxmlformats.org/officeDocument/2006/relationships/image" Id="rId3"/></Relationships>
</file>

<file path=ppt/slides/_rels/slide15.xml.rels><?xml version="1.0" encoding="UTF-8" standalone="yes"?><Relationships xmlns="http://schemas.openxmlformats.org/package/2006/relationships"><Relationship Target="../notesSlides/notesSlide15.xml" Type="http://schemas.openxmlformats.org/officeDocument/2006/relationships/notesSlide" Id="rId2"/><Relationship Target="../slideLayouts/slideLayout2.xml" Type="http://schemas.openxmlformats.org/officeDocument/2006/relationships/slideLayout" Id="rId1"/><Relationship Target="../media/image26.png" Type="http://schemas.openxmlformats.org/officeDocument/2006/relationships/image" Id="rId3"/></Relationships>
</file>

<file path=ppt/slides/_rels/slide16.xml.rels><?xml version="1.0" encoding="UTF-8" standalone="yes"?><Relationships xmlns="http://schemas.openxmlformats.org/package/2006/relationships"><Relationship Target="../notesSlides/notesSlide16.xml" Type="http://schemas.openxmlformats.org/officeDocument/2006/relationships/notesSlide" Id="rId2"/><Relationship Target="../slideLayouts/slideLayout2.xml" Type="http://schemas.openxmlformats.org/officeDocument/2006/relationships/slideLayout" Id="rId1"/><Relationship Target="../media/image22.png" Type="http://schemas.openxmlformats.org/officeDocument/2006/relationships/image" Id="rId4"/><Relationship Target="../media/image16.jpg" Type="http://schemas.openxmlformats.org/officeDocument/2006/relationships/image" Id="rId3"/></Relationships>
</file>

<file path=ppt/slides/_rels/slide17.xml.rels><?xml version="1.0" encoding="UTF-8" standalone="yes"?><Relationships xmlns="http://schemas.openxmlformats.org/package/2006/relationships"><Relationship Target="../notesSlides/notesSlide17.xml" Type="http://schemas.openxmlformats.org/officeDocument/2006/relationships/notesSlide" Id="rId2"/><Relationship Target="../slideLayouts/slideLayout2.xml" Type="http://schemas.openxmlformats.org/officeDocument/2006/relationships/slideLayout" Id="rId1"/><Relationship Target="../media/image27.png" Type="http://schemas.openxmlformats.org/officeDocument/2006/relationships/image" Id="rId4"/><Relationship Target="../media/image25.png" Type="http://schemas.openxmlformats.org/officeDocument/2006/relationships/image" Id="rId3"/><Relationship Target="../media/image23.png" Type="http://schemas.openxmlformats.org/officeDocument/2006/relationships/image" Id="rId6"/><Relationship Target="../media/image24.png" Type="http://schemas.openxmlformats.org/officeDocument/2006/relationships/image" Id="rId5"/></Relationships>
</file>

<file path=ppt/slides/_rels/slide18.xml.rels><?xml version="1.0" encoding="UTF-8" standalone="yes"?><Relationships xmlns="http://schemas.openxmlformats.org/package/2006/relationships"><Relationship Target="../notesSlides/notesSlide18.xml" Type="http://schemas.openxmlformats.org/officeDocument/2006/relationships/notesSlide" Id="rId2"/><Relationship Target="../slideLayouts/slideLayout2.xml" Type="http://schemas.openxmlformats.org/officeDocument/2006/relationships/slideLayout" Id="rId1"/><Relationship Target="../media/image29.png" Type="http://schemas.openxmlformats.org/officeDocument/2006/relationships/image" Id="rId4"/><Relationship Target="../media/image34.png" Type="http://schemas.openxmlformats.org/officeDocument/2006/relationships/image" Id="rId3"/><Relationship Target="../media/image32.png" Type="http://schemas.openxmlformats.org/officeDocument/2006/relationships/image" Id="rId6"/><Relationship Target="../media/image30.png" Type="http://schemas.openxmlformats.org/officeDocument/2006/relationships/image" Id="rId5"/></Relationships>
</file>

<file path=ppt/slides/_rels/slide19.xml.rels><?xml version="1.0" encoding="UTF-8" standalone="yes"?><Relationships xmlns="http://schemas.openxmlformats.org/package/2006/relationships"><Relationship Target="../notesSlides/notesSlide19.xml" Type="http://schemas.openxmlformats.org/officeDocument/2006/relationships/notesSlide" Id="rId2"/><Relationship Target="../slideLayouts/slideLayout2.xml" Type="http://schemas.openxmlformats.org/officeDocument/2006/relationships/slideLayout" Id="rId1"/><Relationship Target="../media/image33.png" Type="http://schemas.openxmlformats.org/officeDocument/2006/relationships/image" Id="rId4"/><Relationship Target="../media/image41.png" Type="http://schemas.openxmlformats.org/officeDocument/2006/relationships/image" Id="rId3"/><Relationship Target="../media/image51.png" Type="http://schemas.openxmlformats.org/officeDocument/2006/relationships/image" Id="rId6"/><Relationship Target="../media/image35.png" Type="http://schemas.openxmlformats.org/officeDocument/2006/relationships/image" Id="rId5"/></Relationships>
</file>

<file path=ppt/slides/_rels/slide2.xml.rels><?xml version="1.0" encoding="UTF-8" standalone="yes"?><Relationships xmlns="http://schemas.openxmlformats.org/package/2006/relationships"><Relationship Target="../notesSlides/notesSlide2.xml" Type="http://schemas.openxmlformats.org/officeDocument/2006/relationships/notesSlide" Id="rId2"/><Relationship Target="../slideLayouts/slideLayout2.xml" Type="http://schemas.openxmlformats.org/officeDocument/2006/relationships/slideLayout" Id="rId1"/><Relationship Target="../media/image14.png" Type="http://schemas.openxmlformats.org/officeDocument/2006/relationships/image" Id="rId3"/></Relationships>
</file>

<file path=ppt/slides/_rels/slide20.xml.rels><?xml version="1.0" encoding="UTF-8" standalone="yes"?><Relationships xmlns="http://schemas.openxmlformats.org/package/2006/relationships"><Relationship Target="../notesSlides/notesSlide20.xml" Type="http://schemas.openxmlformats.org/officeDocument/2006/relationships/notesSlide" Id="rId2"/><Relationship Target="../slideLayouts/slideLayout2.xml" Type="http://schemas.openxmlformats.org/officeDocument/2006/relationships/slideLayout" Id="rId1"/><Relationship Target="../media/image31.jpg" Type="http://schemas.openxmlformats.org/officeDocument/2006/relationships/image" Id="rId4"/><Relationship Target="../media/image39.png" Type="http://schemas.openxmlformats.org/officeDocument/2006/relationships/image" Id="rId3"/></Relationships>
</file>

<file path=ppt/slides/_rels/slide21.xml.rels><?xml version="1.0" encoding="UTF-8" standalone="yes"?><Relationships xmlns="http://schemas.openxmlformats.org/package/2006/relationships"><Relationship Target="../notesSlides/notesSlide21.xml" Type="http://schemas.openxmlformats.org/officeDocument/2006/relationships/notesSlide" Id="rId2"/><Relationship Target="../slideLayouts/slideLayout2.xml" Type="http://schemas.openxmlformats.org/officeDocument/2006/relationships/slideLayout" Id="rId1"/><Relationship Target="../media/image37.png" Type="http://schemas.openxmlformats.org/officeDocument/2006/relationships/image" Id="rId4"/><Relationship Target="../media/image71.png" Type="http://schemas.openxmlformats.org/officeDocument/2006/relationships/image" Id="rId3"/><Relationship Target="../media/image50.png" Type="http://schemas.openxmlformats.org/officeDocument/2006/relationships/image" Id="rId5"/></Relationships>
</file>

<file path=ppt/slides/_rels/slide22.xml.rels><?xml version="1.0" encoding="UTF-8" standalone="yes"?><Relationships xmlns="http://schemas.openxmlformats.org/package/2006/relationships"><Relationship Target="../notesSlides/notesSlide22.xml" Type="http://schemas.openxmlformats.org/officeDocument/2006/relationships/notesSlide" Id="rId2"/><Relationship Target="../slideLayouts/slideLayout2.xml" Type="http://schemas.openxmlformats.org/officeDocument/2006/relationships/slideLayout" Id="rId1"/><Relationship Target="../media/image85.png" Type="http://schemas.openxmlformats.org/officeDocument/2006/relationships/image" Id="rId4"/><Relationship Target="../media/image40.png" Type="http://schemas.openxmlformats.org/officeDocument/2006/relationships/image" Id="rId3"/><Relationship Target="../media/image38.png" Type="http://schemas.openxmlformats.org/officeDocument/2006/relationships/image" Id="rId5"/></Relationships>
</file>

<file path=ppt/slides/_rels/slide23.xml.rels><?xml version="1.0" encoding="UTF-8" standalone="yes"?><Relationships xmlns="http://schemas.openxmlformats.org/package/2006/relationships"><Relationship Target="../notesSlides/notesSlide23.xml" Type="http://schemas.openxmlformats.org/officeDocument/2006/relationships/notesSlide" Id="rId2"/><Relationship Target="../slideLayouts/slideLayout2.xml" Type="http://schemas.openxmlformats.org/officeDocument/2006/relationships/slideLayout" Id="rId1"/><Relationship Target="../media/image63.png" Type="http://schemas.openxmlformats.org/officeDocument/2006/relationships/image" Id="rId4"/><Relationship Target="../media/image36.jpg" Type="http://schemas.openxmlformats.org/officeDocument/2006/relationships/image" Id="rId3"/><Relationship Target="../media/image42.png" Type="http://schemas.openxmlformats.org/officeDocument/2006/relationships/image" Id="rId5"/></Relationships>
</file>

<file path=ppt/slides/_rels/slide24.xml.rels><?xml version="1.0" encoding="UTF-8" standalone="yes"?><Relationships xmlns="http://schemas.openxmlformats.org/package/2006/relationships"><Relationship Target="../notesSlides/notesSlide24.xml" Type="http://schemas.openxmlformats.org/officeDocument/2006/relationships/notesSlide" Id="rId2"/><Relationship Target="../slideLayouts/slideLayout2.xml" Type="http://schemas.openxmlformats.org/officeDocument/2006/relationships/slideLayout" Id="rId1"/><Relationship Target="../media/image48.png" Type="http://schemas.openxmlformats.org/officeDocument/2006/relationships/image" Id="rId4"/><Relationship Target="../media/image47.png" Type="http://schemas.openxmlformats.org/officeDocument/2006/relationships/image" Id="rId3"/><Relationship Target="../media/image49.png" Type="http://schemas.openxmlformats.org/officeDocument/2006/relationships/image" Id="rId5"/></Relationships>
</file>

<file path=ppt/slides/_rels/slide25.xml.rels><?xml version="1.0" encoding="UTF-8" standalone="yes"?><Relationships xmlns="http://schemas.openxmlformats.org/package/2006/relationships"><Relationship Target="../notesSlides/notesSlide25.xml" Type="http://schemas.openxmlformats.org/officeDocument/2006/relationships/notesSlide" Id="rId2"/><Relationship Target="../slideLayouts/slideLayout2.xml" Type="http://schemas.openxmlformats.org/officeDocument/2006/relationships/slideLayout" Id="rId1"/><Relationship Target="../media/image44.jpg" Type="http://schemas.openxmlformats.org/officeDocument/2006/relationships/image" Id="rId4"/><Relationship Target="../media/image43.jpg" Type="http://schemas.openxmlformats.org/officeDocument/2006/relationships/image" Id="rId3"/></Relationships>
</file>

<file path=ppt/slides/_rels/slide26.xml.rels><?xml version="1.0" encoding="UTF-8" standalone="yes"?><Relationships xmlns="http://schemas.openxmlformats.org/package/2006/relationships"><Relationship Target="../notesSlides/notesSlide26.xml" Type="http://schemas.openxmlformats.org/officeDocument/2006/relationships/notesSlide" Id="rId2"/><Relationship Target="../slideLayouts/slideLayout2.xml" Type="http://schemas.openxmlformats.org/officeDocument/2006/relationships/slideLayout" Id="rId1"/><Relationship Target="../media/image46.jpg" Type="http://schemas.openxmlformats.org/officeDocument/2006/relationships/image" Id="rId4"/><Relationship Target="../media/image45.jpg" Type="http://schemas.openxmlformats.org/officeDocument/2006/relationships/image" Id="rId3"/><Relationship Target="../media/image73.png" Type="http://schemas.openxmlformats.org/officeDocument/2006/relationships/image" Id="rId5"/></Relationships>
</file>

<file path=ppt/slides/_rels/slide27.xml.rels><?xml version="1.0" encoding="UTF-8" standalone="yes"?><Relationships xmlns="http://schemas.openxmlformats.org/package/2006/relationships"><Relationship Target="../notesSlides/notesSlide27.xml" Type="http://schemas.openxmlformats.org/officeDocument/2006/relationships/notesSlide" Id="rId2"/><Relationship Target="../slideLayouts/slideLayout2.xml" Type="http://schemas.openxmlformats.org/officeDocument/2006/relationships/slideLayout" Id="rId1"/><Relationship Target="../media/image59.png" Type="http://schemas.openxmlformats.org/officeDocument/2006/relationships/image" Id="rId4"/><Relationship Target="../media/image54.png" Type="http://schemas.openxmlformats.org/officeDocument/2006/relationships/image" Id="rId3"/><Relationship Target="../media/image53.png" Type="http://schemas.openxmlformats.org/officeDocument/2006/relationships/image" Id="rId5"/></Relationships>
</file>

<file path=ppt/slides/_rels/slide28.xml.rels><?xml version="1.0" encoding="UTF-8" standalone="yes"?><Relationships xmlns="http://schemas.openxmlformats.org/package/2006/relationships"><Relationship Target="../notesSlides/notesSlide28.xml" Type="http://schemas.openxmlformats.org/officeDocument/2006/relationships/notesSlide" Id="rId2"/><Relationship Target="../slideLayouts/slideLayout2.xml" Type="http://schemas.openxmlformats.org/officeDocument/2006/relationships/slideLayout" Id="rId1"/><Relationship Target="../media/image52.png" Type="http://schemas.openxmlformats.org/officeDocument/2006/relationships/image" Id="rId4"/><Relationship Target="../media/image61.png" Type="http://schemas.openxmlformats.org/officeDocument/2006/relationships/image" Id="rId3"/></Relationships>
</file>

<file path=ppt/slides/_rels/slide29.xml.rels><?xml version="1.0" encoding="UTF-8" standalone="yes"?><Relationships xmlns="http://schemas.openxmlformats.org/package/2006/relationships"><Relationship Target="../notesSlides/notesSlide29.xml" Type="http://schemas.openxmlformats.org/officeDocument/2006/relationships/notesSlide" Id="rId2"/><Relationship Target="../slideLayouts/slideLayout2.xml" Type="http://schemas.openxmlformats.org/officeDocument/2006/relationships/slideLayout" Id="rId1"/><Relationship Target="../media/image76.png" Type="http://schemas.openxmlformats.org/officeDocument/2006/relationships/image" Id="rId3"/></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2.xml" Type="http://schemas.openxmlformats.org/officeDocument/2006/relationships/slideLayout" Id="rId1"/><Relationship Target="../media/image02.gif" Type="http://schemas.openxmlformats.org/officeDocument/2006/relationships/image" Id="rId4"/><Relationship Target="../media/image03.gif" Type="http://schemas.openxmlformats.org/officeDocument/2006/relationships/image" Id="rId3"/></Relationships>
</file>

<file path=ppt/slides/_rels/slide30.xml.rels><?xml version="1.0" encoding="UTF-8" standalone="yes"?><Relationships xmlns="http://schemas.openxmlformats.org/package/2006/relationships"><Relationship Target="../notesSlides/notesSlide30.xml" Type="http://schemas.openxmlformats.org/officeDocument/2006/relationships/notesSlide" Id="rId2"/><Relationship Target="../slideLayouts/slideLayout2.xml" Type="http://schemas.openxmlformats.org/officeDocument/2006/relationships/slideLayout" Id="rId1"/><Relationship Target="../media/image55.jpg" Type="http://schemas.openxmlformats.org/officeDocument/2006/relationships/image" Id="rId4"/><Relationship Target="../media/image56.png" Type="http://schemas.openxmlformats.org/officeDocument/2006/relationships/image" Id="rId3"/></Relationships>
</file>

<file path=ppt/slides/_rels/slide31.xml.rels><?xml version="1.0" encoding="UTF-8" standalone="yes"?><Relationships xmlns="http://schemas.openxmlformats.org/package/2006/relationships"><Relationship Target="../notesSlides/notesSlide31.xml" Type="http://schemas.openxmlformats.org/officeDocument/2006/relationships/notesSlide" Id="rId2"/><Relationship Target="../slideLayouts/slideLayout2.xml" Type="http://schemas.openxmlformats.org/officeDocument/2006/relationships/slideLayout" Id="rId1"/><Relationship Target="../media/image58.jpg" Type="http://schemas.openxmlformats.org/officeDocument/2006/relationships/image" Id="rId4"/><Relationship Target="../media/image57.jpg" Type="http://schemas.openxmlformats.org/officeDocument/2006/relationships/image" Id="rId3"/></Relationships>
</file>

<file path=ppt/slides/_rels/slide32.xml.rels><?xml version="1.0" encoding="UTF-8" standalone="yes"?><Relationships xmlns="http://schemas.openxmlformats.org/package/2006/relationships"><Relationship Target="../notesSlides/notesSlide32.xml" Type="http://schemas.openxmlformats.org/officeDocument/2006/relationships/notesSlide" Id="rId2"/><Relationship Target="../slideLayouts/slideLayout2.xml" Type="http://schemas.openxmlformats.org/officeDocument/2006/relationships/slideLayout" Id="rId1"/><Relationship Target="../media/image62.jpg" Type="http://schemas.openxmlformats.org/officeDocument/2006/relationships/image" Id="rId4"/><Relationship Target="../media/image60.jpg" Type="http://schemas.openxmlformats.org/officeDocument/2006/relationships/image" Id="rId3"/></Relationships>
</file>

<file path=ppt/slides/_rels/slide33.xml.rels><?xml version="1.0" encoding="UTF-8" standalone="yes"?><Relationships xmlns="http://schemas.openxmlformats.org/package/2006/relationships"><Relationship Target="../notesSlides/notesSlide33.xml" Type="http://schemas.openxmlformats.org/officeDocument/2006/relationships/notesSlide" Id="rId2"/><Relationship Target="../slideLayouts/slideLayout2.xml" Type="http://schemas.openxmlformats.org/officeDocument/2006/relationships/slideLayout" Id="rId1"/><Relationship Target="../media/image65.jpg" Type="http://schemas.openxmlformats.org/officeDocument/2006/relationships/image" Id="rId4"/><Relationship Target="../media/image64.jpg" Type="http://schemas.openxmlformats.org/officeDocument/2006/relationships/image" Id="rId3"/></Relationships>
</file>

<file path=ppt/slides/_rels/slide34.xml.rels><?xml version="1.0" encoding="UTF-8" standalone="yes"?><Relationships xmlns="http://schemas.openxmlformats.org/package/2006/relationships"><Relationship Target="../notesSlides/notesSlide34.xml" Type="http://schemas.openxmlformats.org/officeDocument/2006/relationships/notesSlide" Id="rId2"/><Relationship Target="../slideLayouts/slideLayout2.xml" Type="http://schemas.openxmlformats.org/officeDocument/2006/relationships/slideLayout" Id="rId1"/><Relationship Target="../media/image67.jpg" Type="http://schemas.openxmlformats.org/officeDocument/2006/relationships/image" Id="rId4"/><Relationship Target="../media/image70.jpg" Type="http://schemas.openxmlformats.org/officeDocument/2006/relationships/image" Id="rId3"/></Relationships>
</file>

<file path=ppt/slides/_rels/slide35.xml.rels><?xml version="1.0" encoding="UTF-8" standalone="yes"?><Relationships xmlns="http://schemas.openxmlformats.org/package/2006/relationships"><Relationship Target="../notesSlides/notesSlide35.xml" Type="http://schemas.openxmlformats.org/officeDocument/2006/relationships/notesSlide" Id="rId2"/><Relationship Target="../slideLayouts/slideLayout2.xml" Type="http://schemas.openxmlformats.org/officeDocument/2006/relationships/slideLayout" Id="rId1"/><Relationship Target="../media/image69.jpg" Type="http://schemas.openxmlformats.org/officeDocument/2006/relationships/image" Id="rId4"/><Relationship Target="../media/image66.jpg" Type="http://schemas.openxmlformats.org/officeDocument/2006/relationships/image" Id="rId3"/></Relationships>
</file>

<file path=ppt/slides/_rels/slide36.xml.rels><?xml version="1.0" encoding="UTF-8" standalone="yes"?><Relationships xmlns="http://schemas.openxmlformats.org/package/2006/relationships"><Relationship Target="../notesSlides/notesSlide36.xml" Type="http://schemas.openxmlformats.org/officeDocument/2006/relationships/notesSlide" Id="rId2"/><Relationship Target="../slideLayouts/slideLayout2.xml" Type="http://schemas.openxmlformats.org/officeDocument/2006/relationships/slideLayout" Id="rId1"/><Relationship Target="../media/image77.jpg" Type="http://schemas.openxmlformats.org/officeDocument/2006/relationships/image" Id="rId4"/><Relationship Target="../media/image68.jpg" Type="http://schemas.openxmlformats.org/officeDocument/2006/relationships/image" Id="rId3"/></Relationships>
</file>

<file path=ppt/slides/_rels/slide37.xml.rels><?xml version="1.0" encoding="UTF-8" standalone="yes"?><Relationships xmlns="http://schemas.openxmlformats.org/package/2006/relationships"><Relationship Target="../notesSlides/notesSlide37.xml" Type="http://schemas.openxmlformats.org/officeDocument/2006/relationships/notesSlide" Id="rId2"/><Relationship Target="../slideLayouts/slideLayout2.xml" Type="http://schemas.openxmlformats.org/officeDocument/2006/relationships/slideLayout" Id="rId1"/><Relationship Target="../media/image92.png" Type="http://schemas.openxmlformats.org/officeDocument/2006/relationships/image" Id="rId3"/></Relationships>
</file>

<file path=ppt/slides/_rels/slide38.xml.rels><?xml version="1.0" encoding="UTF-8" standalone="yes"?><Relationships xmlns="http://schemas.openxmlformats.org/package/2006/relationships"><Relationship Target="../notesSlides/notesSlide38.xml" Type="http://schemas.openxmlformats.org/officeDocument/2006/relationships/notesSlide" Id="rId2"/><Relationship Target="../slideLayouts/slideLayout2.xml" Type="http://schemas.openxmlformats.org/officeDocument/2006/relationships/slideLayout" Id="rId1"/><Relationship Target="../media/image87.jpg" Type="http://schemas.openxmlformats.org/officeDocument/2006/relationships/image" Id="rId3"/></Relationships>
</file>

<file path=ppt/slides/_rels/slide39.xml.rels><?xml version="1.0" encoding="UTF-8" standalone="yes"?><Relationships xmlns="http://schemas.openxmlformats.org/package/2006/relationships"><Relationship Target="../notesSlides/notesSlide39.xml" Type="http://schemas.openxmlformats.org/officeDocument/2006/relationships/notesSlide" Id="rId2"/><Relationship Target="../slideLayouts/slideLayout2.xml" Type="http://schemas.openxmlformats.org/officeDocument/2006/relationships/slideLayout" Id="rId1"/><Relationship Target="../media/image72.jpg" Type="http://schemas.openxmlformats.org/officeDocument/2006/relationships/image" Id="rId4"/><Relationship Target="../media/image75.jpg" Type="http://schemas.openxmlformats.org/officeDocument/2006/relationships/image" Id="rId3"/></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2.xml" Type="http://schemas.openxmlformats.org/officeDocument/2006/relationships/slideLayout" Id="rId1"/><Relationship Target="../media/image21.png" Type="http://schemas.openxmlformats.org/officeDocument/2006/relationships/image" Id="rId3"/></Relationships>
</file>

<file path=ppt/slides/_rels/slide40.xml.rels><?xml version="1.0" encoding="UTF-8" standalone="yes"?><Relationships xmlns="http://schemas.openxmlformats.org/package/2006/relationships"><Relationship Target="../notesSlides/notesSlide40.xml" Type="http://schemas.openxmlformats.org/officeDocument/2006/relationships/notesSlide" Id="rId2"/><Relationship Target="../slideLayouts/slideLayout2.xml" Type="http://schemas.openxmlformats.org/officeDocument/2006/relationships/slideLayout" Id="rId1"/><Relationship Target="../media/image74.jpg" Type="http://schemas.openxmlformats.org/officeDocument/2006/relationships/image" Id="rId4"/><Relationship Target="../media/image78.jpg" Type="http://schemas.openxmlformats.org/officeDocument/2006/relationships/image" Id="rId3"/></Relationships>
</file>

<file path=ppt/slides/_rels/slide41.xml.rels><?xml version="1.0" encoding="UTF-8" standalone="yes"?><Relationships xmlns="http://schemas.openxmlformats.org/package/2006/relationships"><Relationship Target="../notesSlides/notesSlide41.xml" Type="http://schemas.openxmlformats.org/officeDocument/2006/relationships/notesSlide" Id="rId2"/><Relationship Target="../slideLayouts/slideLayout2.xml" Type="http://schemas.openxmlformats.org/officeDocument/2006/relationships/slideLayout" Id="rId1"/><Relationship Target="../media/image79.jpg" Type="http://schemas.openxmlformats.org/officeDocument/2006/relationships/image" Id="rId4"/><Relationship Target="../media/image81.jpg" Type="http://schemas.openxmlformats.org/officeDocument/2006/relationships/image" Id="rId3"/></Relationships>
</file>

<file path=ppt/slides/_rels/slide42.xml.rels><?xml version="1.0" encoding="UTF-8" standalone="yes"?><Relationships xmlns="http://schemas.openxmlformats.org/package/2006/relationships"><Relationship Target="../notesSlides/notesSlide42.xml" Type="http://schemas.openxmlformats.org/officeDocument/2006/relationships/notesSlide" Id="rId2"/><Relationship Target="../slideLayouts/slideLayout2.xml" Type="http://schemas.openxmlformats.org/officeDocument/2006/relationships/slideLayout" Id="rId1"/><Relationship Target="../media/image93.png" Type="http://schemas.openxmlformats.org/officeDocument/2006/relationships/image" Id="rId3"/></Relationships>
</file>

<file path=ppt/slides/_rels/slide43.xml.rels><?xml version="1.0" encoding="UTF-8" standalone="yes"?><Relationships xmlns="http://schemas.openxmlformats.org/package/2006/relationships"><Relationship Target="../notesSlides/notesSlide43.xml" Type="http://schemas.openxmlformats.org/officeDocument/2006/relationships/notesSlide" Id="rId2"/><Relationship Target="../slideLayouts/slideLayout2.xml" Type="http://schemas.openxmlformats.org/officeDocument/2006/relationships/slideLayout" Id="rId1"/><Relationship Target="../media/image83.jpg" Type="http://schemas.openxmlformats.org/officeDocument/2006/relationships/image" Id="rId4"/><Relationship Target="../media/image80.jpg" Type="http://schemas.openxmlformats.org/officeDocument/2006/relationships/image" Id="rId3"/></Relationships>
</file>

<file path=ppt/slides/_rels/slide44.xml.rels><?xml version="1.0" encoding="UTF-8" standalone="yes"?><Relationships xmlns="http://schemas.openxmlformats.org/package/2006/relationships"><Relationship Target="../notesSlides/notesSlide44.xml" Type="http://schemas.openxmlformats.org/officeDocument/2006/relationships/notesSlide" Id="rId2"/><Relationship Target="../slideLayouts/slideLayout2.xml" Type="http://schemas.openxmlformats.org/officeDocument/2006/relationships/slideLayout" Id="rId1"/><Relationship Target="../media/image82.jpg" Type="http://schemas.openxmlformats.org/officeDocument/2006/relationships/image" Id="rId4"/><Relationship Target="../media/image86.jpg" Type="http://schemas.openxmlformats.org/officeDocument/2006/relationships/image" Id="rId3"/></Relationships>
</file>

<file path=ppt/slides/_rels/slide45.xml.rels><?xml version="1.0" encoding="UTF-8" standalone="yes"?><Relationships xmlns="http://schemas.openxmlformats.org/package/2006/relationships"><Relationship Target="../notesSlides/notesSlide45.xml" Type="http://schemas.openxmlformats.org/officeDocument/2006/relationships/notesSlide" Id="rId2"/><Relationship Target="../slideLayouts/slideLayout2.xml" Type="http://schemas.openxmlformats.org/officeDocument/2006/relationships/slideLayout" Id="rId1"/><Relationship Target="www.wundergrund.com" Type="http://schemas.openxmlformats.org/officeDocument/2006/relationships/hyperlink" TargetMode="External" Id="rId10"/><Relationship Target="http://www.esavalanche.org/" Type="http://schemas.openxmlformats.org/officeDocument/2006/relationships/hyperlink" TargetMode="External" Id="rId4"/><Relationship Target="http://www.wrh.noaa.gov" Type="http://schemas.openxmlformats.org/officeDocument/2006/relationships/hyperlink" TargetMode="External" Id="rId11"/><Relationship Target="http://www.shastaavalanche.org" Type="http://schemas.openxmlformats.org/officeDocument/2006/relationships/hyperlink" TargetMode="External" Id="rId3"/><Relationship Target="www.opensnow.com" Type="http://schemas.openxmlformats.org/officeDocument/2006/relationships/hyperlink" TargetMode="External" Id="rId9"/><Relationship Target="http://www.backcountryskitours.com" Type="http://schemas.openxmlformats.org/officeDocument/2006/relationships/hyperlink" TargetMode="External" Id="rId6"/><Relationship Target="www.sierraavalanchecenter.org" Type="http://schemas.openxmlformats.org/officeDocument/2006/relationships/hyperlink" TargetMode="External" Id="rId5"/><Relationship Target="http://bobskiing.com/" Type="http://schemas.openxmlformats.org/officeDocument/2006/relationships/hyperlink" TargetMode="External" Id="rId8"/><Relationship Target="http://www.thebackcountry.net/" Type="http://schemas.openxmlformats.org/officeDocument/2006/relationships/hyperlink" TargetMode="External" Id="rId7"/></Relationships>
</file>

<file path=ppt/slides/_rels/slide46.xml.rels><?xml version="1.0" encoding="UTF-8" standalone="yes"?><Relationships xmlns="http://schemas.openxmlformats.org/package/2006/relationships"><Relationship Target="../notesSlides/notesSlide46.xml" Type="http://schemas.openxmlformats.org/officeDocument/2006/relationships/notesSlide" Id="rId2"/><Relationship Target="../slideLayouts/slideLayout2.xml" Type="http://schemas.openxmlformats.org/officeDocument/2006/relationships/slideLayout" Id="rId1"/><Relationship Target="../media/image94.png" Type="http://schemas.openxmlformats.org/officeDocument/2006/relationships/image" Id="rId4"/><Relationship Target="../media/image95.png" Type="http://schemas.openxmlformats.org/officeDocument/2006/relationships/image" Id="rId3"/></Relationships>
</file>

<file path=ppt/slides/_rels/slide47.xml.rels><?xml version="1.0" encoding="UTF-8" standalone="yes"?><Relationships xmlns="http://schemas.openxmlformats.org/package/2006/relationships"><Relationship Target="../notesSlides/notesSlide47.xml" Type="http://schemas.openxmlformats.org/officeDocument/2006/relationships/notesSlide" Id="rId2"/><Relationship Target="../slideLayouts/slideLayout2.xml" Type="http://schemas.openxmlformats.org/officeDocument/2006/relationships/slideLayout" Id="rId1"/><Relationship Target="../media/image96.png" Type="http://schemas.openxmlformats.org/officeDocument/2006/relationships/image" Id="rId3"/></Relationships>
</file>

<file path=ppt/slides/_rels/slide48.xml.rels><?xml version="1.0" encoding="UTF-8" standalone="yes"?><Relationships xmlns="http://schemas.openxmlformats.org/package/2006/relationships"><Relationship Target="../notesSlides/notesSlide48.xml" Type="http://schemas.openxmlformats.org/officeDocument/2006/relationships/notesSlide" Id="rId2"/><Relationship Target="../slideLayouts/slideLayout2.xml" Type="http://schemas.openxmlformats.org/officeDocument/2006/relationships/slideLayout" Id="rId1"/><Relationship Target="../media/image84.jpg" Type="http://schemas.openxmlformats.org/officeDocument/2006/relationships/image" Id="rId4"/><Relationship Target="../media/image91.png" Type="http://schemas.openxmlformats.org/officeDocument/2006/relationships/image" Id="rId3"/><Relationship Target="../media/image88.jpg" Type="http://schemas.openxmlformats.org/officeDocument/2006/relationships/image" Id="rId5"/></Relationships>
</file>

<file path=ppt/slides/_rels/slide49.xml.rels><?xml version="1.0" encoding="UTF-8" standalone="yes"?><Relationships xmlns="http://schemas.openxmlformats.org/package/2006/relationships"><Relationship Target="../notesSlides/notesSlide49.xml" Type="http://schemas.openxmlformats.org/officeDocument/2006/relationships/notesSlide" Id="rId2"/><Relationship Target="../slideLayouts/slideLayout2.xml" Type="http://schemas.openxmlformats.org/officeDocument/2006/relationships/slideLayout" Id="rId1"/><Relationship Target="../media/image89.jpg" Type="http://schemas.openxmlformats.org/officeDocument/2006/relationships/image" Id="rId4"/><Relationship Target="../media/image90.jpg" Type="http://schemas.openxmlformats.org/officeDocument/2006/relationships/image" Id="rId3"/></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2.xml" Type="http://schemas.openxmlformats.org/officeDocument/2006/relationships/slideLayout" Id="rId1"/><Relationship Target="../media/image05.png" Type="http://schemas.openxmlformats.org/officeDocument/2006/relationships/image" Id="rId4"/><Relationship Target="../media/image01.jpg" Type="http://schemas.openxmlformats.org/officeDocument/2006/relationships/image" Id="rId3"/><Relationship Target="../media/image09.jpg" Type="http://schemas.openxmlformats.org/officeDocument/2006/relationships/image" Id="rId5"/></Relationships>
</file>

<file path=ppt/slides/_rels/slide6.xml.rels><?xml version="1.0" encoding="UTF-8" standalone="yes"?><Relationships xmlns="http://schemas.openxmlformats.org/package/2006/relationships"><Relationship Target="../notesSlides/notesSlide6.xml" Type="http://schemas.openxmlformats.org/officeDocument/2006/relationships/notesSlide" Id="rId2"/><Relationship Target="../slideLayouts/slideLayout2.xml" Type="http://schemas.openxmlformats.org/officeDocument/2006/relationships/slideLayout" Id="rId1"/><Relationship Target="../media/image20.png" Type="http://schemas.openxmlformats.org/officeDocument/2006/relationships/image" Id="rId4"/><Relationship Target="../media/image18.png" Type="http://schemas.openxmlformats.org/officeDocument/2006/relationships/image" Id="rId3"/><Relationship Target="../media/image28.png" Type="http://schemas.openxmlformats.org/officeDocument/2006/relationships/image" Id="rId6"/><Relationship Target="../media/image06.png" Type="http://schemas.openxmlformats.org/officeDocument/2006/relationships/image" Id="rId5"/></Relationships>
</file>

<file path=ppt/slides/_rels/slide7.xml.rels><?xml version="1.0" encoding="UTF-8" standalone="yes"?><Relationships xmlns="http://schemas.openxmlformats.org/package/2006/relationships"><Relationship Target="../notesSlides/notesSlide7.xml" Type="http://schemas.openxmlformats.org/officeDocument/2006/relationships/notesSlide" Id="rId2"/><Relationship Target="../slideLayouts/slideLayout2.xml" Type="http://schemas.openxmlformats.org/officeDocument/2006/relationships/slideLayout" Id="rId1"/><Relationship Target="../media/image07.jpg" Type="http://schemas.openxmlformats.org/officeDocument/2006/relationships/image" Id="rId3"/></Relationships>
</file>

<file path=ppt/slides/_rels/slide8.xml.rels><?xml version="1.0" encoding="UTF-8" standalone="yes"?><Relationships xmlns="http://schemas.openxmlformats.org/package/2006/relationships"><Relationship Target="../notesSlides/notesSlide8.xml" Type="http://schemas.openxmlformats.org/officeDocument/2006/relationships/notesSlide" Id="rId2"/><Relationship Target="../slideLayouts/slideLayout2.xml" Type="http://schemas.openxmlformats.org/officeDocument/2006/relationships/slideLayout" Id="rId1"/><Relationship Target="../media/image04.jpg" Type="http://schemas.openxmlformats.org/officeDocument/2006/relationships/image" Id="rId3"/></Relationships>
</file>

<file path=ppt/slides/_rels/slide9.xml.rels><?xml version="1.0" encoding="UTF-8" standalone="yes"?><Relationships xmlns="http://schemas.openxmlformats.org/package/2006/relationships"><Relationship Target="../notesSlides/notesSlide9.xml" Type="http://schemas.openxmlformats.org/officeDocument/2006/relationships/notesSlide" Id="rId2"/><Relationship Target="../slideLayouts/slideLayout2.xml" Type="http://schemas.openxmlformats.org/officeDocument/2006/relationships/slideLayout" Id="rId1"/><Relationship Target="../media/image08.jpg" Type="http://schemas.openxmlformats.org/officeDocument/2006/relationships/image" Id="rId4"/><Relationship Target="../media/image11.jpg" Type="http://schemas.openxmlformats.org/officeDocument/2006/relationships/image" Id="rId3"/></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2" name="Shape 22"/>
        <p:cNvGrpSpPr/>
        <p:nvPr/>
      </p:nvGrpSpPr>
      <p:grpSpPr>
        <a:xfrm>
          <a:off y="0" x="0"/>
          <a:ext cy="0" cx="0"/>
          <a:chOff y="0" x="0"/>
          <a:chExt cy="0" cx="0"/>
        </a:xfrm>
      </p:grpSpPr>
      <p:sp>
        <p:nvSpPr>
          <p:cNvPr id="23" name="Shape 23"/>
          <p:cNvSpPr txBox="1"/>
          <p:nvPr>
            <p:ph type="ctrTitle"/>
          </p:nvPr>
        </p:nvSpPr>
        <p:spPr>
          <a:xfrm>
            <a:off y="432867" x="294850"/>
            <a:ext cy="1159799" cx="7772400"/>
          </a:xfrm>
          <a:prstGeom prst="rect">
            <a:avLst/>
          </a:prstGeom>
        </p:spPr>
        <p:txBody>
          <a:bodyPr bIns="91425" rIns="91425" lIns="91425" tIns="91425" anchor="b" anchorCtr="0">
            <a:noAutofit/>
          </a:bodyPr>
          <a:lstStyle/>
          <a:p>
            <a:pPr>
              <a:buNone/>
            </a:pPr>
            <a:r>
              <a:rPr lang="en"/>
              <a:t>“Across California on Skis”</a:t>
            </a:r>
          </a:p>
        </p:txBody>
      </p:sp>
      <p:sp>
        <p:nvSpPr>
          <p:cNvPr id="24" name="Shape 24"/>
          <p:cNvSpPr txBox="1"/>
          <p:nvPr>
            <p:ph idx="1" type="subTitle"/>
          </p:nvPr>
        </p:nvSpPr>
        <p:spPr>
          <a:xfrm>
            <a:off y="2840053" x="685800"/>
            <a:ext cy="784737" cx="7772400"/>
          </a:xfrm>
          <a:prstGeom prst="rect">
            <a:avLst/>
          </a:prstGeom>
        </p:spPr>
        <p:txBody>
          <a:bodyPr bIns="91425" rIns="91425" lIns="91425" tIns="91425" anchor="t" anchorCtr="0">
            <a:noAutofit/>
          </a:bodyPr>
          <a:lstStyle/>
          <a:p/>
        </p:txBody>
      </p:sp>
      <p:pic>
        <p:nvPicPr>
          <p:cNvPr id="25" name="Shape 25"/>
          <p:cNvPicPr preferRelativeResize="0"/>
          <p:nvPr/>
        </p:nvPicPr>
        <p:blipFill>
          <a:blip r:embed="rId3"/>
          <a:stretch>
            <a:fillRect/>
          </a:stretch>
        </p:blipFill>
        <p:spPr>
          <a:xfrm>
            <a:off y="1528549" x="525825"/>
            <a:ext cy="3297600" cx="7932375"/>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y="0" x="0"/>
          <a:ext cy="0" cx="0"/>
          <a:chOff y="0" x="0"/>
          <a:chExt cy="0" cx="0"/>
        </a:xfrm>
      </p:grpSpPr>
      <p:sp>
        <p:nvSpPr>
          <p:cNvPr id="107" name="Shape 107"/>
          <p:cNvSpPr txBox="1"/>
          <p:nvPr>
            <p:ph type="title"/>
          </p:nvPr>
        </p:nvSpPr>
        <p:spPr>
          <a:xfrm>
            <a:off y="281453" x="457200"/>
            <a:ext cy="857400" cx="8229600"/>
          </a:xfrm>
          <a:prstGeom prst="rect">
            <a:avLst/>
          </a:prstGeom>
        </p:spPr>
        <p:txBody>
          <a:bodyPr bIns="91425" rIns="91425" lIns="91425" tIns="91425" anchor="b" anchorCtr="0">
            <a:noAutofit/>
          </a:bodyPr>
          <a:lstStyle/>
          <a:p>
            <a:pPr>
              <a:buNone/>
            </a:pPr>
            <a:r>
              <a:rPr u="sng" lang="en"/>
              <a:t>Peak descents</a:t>
            </a:r>
            <a:r>
              <a:rPr lang="en"/>
              <a:t> - not for the faint of heart!</a:t>
            </a:r>
          </a:p>
        </p:txBody>
      </p:sp>
      <p:sp>
        <p:nvSpPr>
          <p:cNvPr id="108" name="Shape 108"/>
          <p:cNvSpPr txBox="1"/>
          <p:nvPr>
            <p:ph idx="1" type="body"/>
          </p:nvPr>
        </p:nvSpPr>
        <p:spPr>
          <a:xfrm>
            <a:off y="952800" x="391250"/>
            <a:ext cy="3725699" cx="8229600"/>
          </a:xfrm>
          <a:prstGeom prst="rect">
            <a:avLst/>
          </a:prstGeom>
        </p:spPr>
        <p:txBody>
          <a:bodyPr bIns="91425" rIns="91425" lIns="91425" tIns="91425" anchor="t" anchorCtr="0">
            <a:noAutofit/>
          </a:bodyPr>
          <a:lstStyle/>
          <a:p/>
        </p:txBody>
      </p:sp>
      <p:pic>
        <p:nvPicPr>
          <p:cNvPr id="109" name="Shape 109"/>
          <p:cNvPicPr preferRelativeResize="0"/>
          <p:nvPr/>
        </p:nvPicPr>
        <p:blipFill>
          <a:blip r:embed="rId3"/>
          <a:stretch>
            <a:fillRect/>
          </a:stretch>
        </p:blipFill>
        <p:spPr>
          <a:xfrm>
            <a:off y="593675" x="4578650"/>
            <a:ext cy="2927050" cx="4108150"/>
          </a:xfrm>
          <a:prstGeom prst="rect">
            <a:avLst/>
          </a:prstGeom>
          <a:noFill/>
          <a:ln>
            <a:noFill/>
          </a:ln>
        </p:spPr>
      </p:pic>
      <p:pic>
        <p:nvPicPr>
          <p:cNvPr id="110" name="Shape 110"/>
          <p:cNvPicPr preferRelativeResize="0"/>
          <p:nvPr/>
        </p:nvPicPr>
        <p:blipFill>
          <a:blip r:embed="rId4"/>
          <a:stretch>
            <a:fillRect/>
          </a:stretch>
        </p:blipFill>
        <p:spPr>
          <a:xfrm>
            <a:off y="1328425" x="301025"/>
            <a:ext cy="3549650" cx="4382275"/>
          </a:xfrm>
          <a:prstGeom prst="rect">
            <a:avLst/>
          </a:prstGeom>
          <a:noFill/>
          <a:ln>
            <a:noFill/>
          </a:ln>
        </p:spPr>
      </p:pic>
      <p:sp>
        <p:nvSpPr>
          <p:cNvPr id="111" name="Shape 111"/>
          <p:cNvSpPr txBox="1"/>
          <p:nvPr/>
        </p:nvSpPr>
        <p:spPr>
          <a:xfrm>
            <a:off y="3520725" x="5095600"/>
            <a:ext cy="906900" cx="3310800"/>
          </a:xfrm>
          <a:prstGeom prst="rect">
            <a:avLst/>
          </a:prstGeom>
        </p:spPr>
        <p:txBody>
          <a:bodyPr bIns="91425" rIns="91425" lIns="91425" tIns="91425" anchor="t" anchorCtr="0">
            <a:noAutofit/>
          </a:bodyPr>
          <a:lstStyle/>
          <a:p>
            <a:pPr>
              <a:buNone/>
            </a:pPr>
            <a:r>
              <a:rPr lang="en"/>
              <a:t>Kearsarge Peak, 12,598 ft - Eastern Sierra</a:t>
            </a:r>
          </a:p>
        </p:txBody>
      </p:sp>
      <p:sp>
        <p:nvSpPr>
          <p:cNvPr id="112" name="Shape 112"/>
          <p:cNvSpPr txBox="1"/>
          <p:nvPr/>
        </p:nvSpPr>
        <p:spPr>
          <a:xfrm>
            <a:off y="952800" x="301025"/>
            <a:ext cy="428700" cx="3772799"/>
          </a:xfrm>
          <a:prstGeom prst="rect">
            <a:avLst/>
          </a:prstGeom>
        </p:spPr>
        <p:txBody>
          <a:bodyPr bIns="91425" rIns="91425" lIns="91425" tIns="91425" anchor="t" anchorCtr="0">
            <a:noAutofit/>
          </a:bodyPr>
          <a:lstStyle/>
          <a:p>
            <a:pPr>
              <a:buNone/>
            </a:pPr>
            <a:r>
              <a:rPr lang="en"/>
              <a:t>Barnard peak, 13,990 ft. Eastern Sierra</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 name="Shape 116"/>
        <p:cNvGrpSpPr/>
        <p:nvPr/>
      </p:nvGrpSpPr>
      <p:grpSpPr>
        <a:xfrm>
          <a:off y="0" x="0"/>
          <a:ext cy="0" cx="0"/>
          <a:chOff y="0" x="0"/>
          <a:chExt cy="0" cx="0"/>
        </a:xfrm>
      </p:grpSpPr>
      <p:sp>
        <p:nvSpPr>
          <p:cNvPr id="117" name="Shape 117"/>
          <p:cNvSpPr txBox="1"/>
          <p:nvPr>
            <p:ph type="title"/>
          </p:nvPr>
        </p:nvSpPr>
        <p:spPr>
          <a:xfrm>
            <a:off y="-22621" x="457200"/>
            <a:ext cy="857400" cx="8229600"/>
          </a:xfrm>
          <a:prstGeom prst="rect">
            <a:avLst/>
          </a:prstGeom>
        </p:spPr>
        <p:txBody>
          <a:bodyPr bIns="91425" rIns="91425" lIns="91425" tIns="91425" anchor="b" anchorCtr="0">
            <a:noAutofit/>
          </a:bodyPr>
          <a:lstStyle/>
          <a:p>
            <a:pPr>
              <a:buNone/>
            </a:pPr>
            <a:r>
              <a:rPr lang="en"/>
              <a:t>Peak descents need peak climbing!</a:t>
            </a:r>
          </a:p>
        </p:txBody>
      </p:sp>
      <p:sp>
        <p:nvSpPr>
          <p:cNvPr id="118" name="Shape 118"/>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119" name="Shape 119"/>
          <p:cNvPicPr preferRelativeResize="0"/>
          <p:nvPr/>
        </p:nvPicPr>
        <p:blipFill>
          <a:blip r:embed="rId3"/>
          <a:stretch>
            <a:fillRect/>
          </a:stretch>
        </p:blipFill>
        <p:spPr>
          <a:xfrm>
            <a:off y="2209725" x="4663125"/>
            <a:ext cy="2771425" cx="4144174"/>
          </a:xfrm>
          <a:prstGeom prst="rect">
            <a:avLst/>
          </a:prstGeom>
          <a:noFill/>
          <a:ln>
            <a:noFill/>
          </a:ln>
        </p:spPr>
      </p:pic>
      <p:pic>
        <p:nvPicPr>
          <p:cNvPr id="120" name="Shape 120"/>
          <p:cNvPicPr preferRelativeResize="0"/>
          <p:nvPr/>
        </p:nvPicPr>
        <p:blipFill>
          <a:blip r:embed="rId4"/>
          <a:stretch>
            <a:fillRect/>
          </a:stretch>
        </p:blipFill>
        <p:spPr>
          <a:xfrm>
            <a:off y="1028925" x="194000"/>
            <a:ext cy="2862324" cx="4736674"/>
          </a:xfrm>
          <a:prstGeom prst="rect">
            <a:avLst/>
          </a:prstGeom>
          <a:noFill/>
          <a:ln>
            <a:noFill/>
          </a:ln>
        </p:spPr>
      </p:pic>
      <p:sp>
        <p:nvSpPr>
          <p:cNvPr id="121" name="Shape 121"/>
          <p:cNvSpPr txBox="1"/>
          <p:nvPr/>
        </p:nvSpPr>
        <p:spPr>
          <a:xfrm>
            <a:off y="3908250" x="222625"/>
            <a:ext cy="568800" cx="2828100"/>
          </a:xfrm>
          <a:prstGeom prst="rect">
            <a:avLst/>
          </a:prstGeom>
        </p:spPr>
        <p:txBody>
          <a:bodyPr bIns="91425" rIns="91425" lIns="91425" tIns="91425" anchor="t" anchorCtr="0">
            <a:noAutofit/>
          </a:bodyPr>
          <a:lstStyle/>
          <a:p>
            <a:pPr>
              <a:buNone/>
            </a:pPr>
            <a:r>
              <a:rPr lang="en"/>
              <a:t>Triple Divide pass, el 12,160, Sierra High Route</a:t>
            </a:r>
          </a:p>
        </p:txBody>
      </p:sp>
      <p:sp>
        <p:nvSpPr>
          <p:cNvPr id="122" name="Shape 122"/>
          <p:cNvSpPr txBox="1"/>
          <p:nvPr/>
        </p:nvSpPr>
        <p:spPr>
          <a:xfrm>
            <a:off y="1665550" x="5779925"/>
            <a:ext cy="544200" cx="3027299"/>
          </a:xfrm>
          <a:prstGeom prst="rect">
            <a:avLst/>
          </a:prstGeom>
        </p:spPr>
        <p:txBody>
          <a:bodyPr bIns="91425" rIns="91425" lIns="91425" tIns="91425" anchor="t" anchorCtr="0">
            <a:noAutofit/>
          </a:bodyPr>
          <a:lstStyle/>
          <a:p>
            <a:pPr>
              <a:buNone/>
            </a:pPr>
            <a:r>
              <a:rPr lang="en"/>
              <a:t>Y couloir, el ~12,000 ft, Mt Conness,Tioga Pass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y="0" x="0"/>
          <a:ext cy="0" cx="0"/>
          <a:chOff y="0" x="0"/>
          <a:chExt cy="0" cx="0"/>
        </a:xfrm>
      </p:grpSpPr>
      <p:sp>
        <p:nvSpPr>
          <p:cNvPr id="127" name="Shape 127"/>
          <p:cNvSpPr txBox="1"/>
          <p:nvPr>
            <p:ph type="title"/>
          </p:nvPr>
        </p:nvSpPr>
        <p:spPr>
          <a:xfrm>
            <a:off y="358378" x="457200"/>
            <a:ext cy="857400" cx="8229600"/>
          </a:xfrm>
          <a:prstGeom prst="rect">
            <a:avLst/>
          </a:prstGeom>
        </p:spPr>
        <p:txBody>
          <a:bodyPr bIns="91425" rIns="91425" lIns="91425" tIns="91425" anchor="b" anchorCtr="0">
            <a:noAutofit/>
          </a:bodyPr>
          <a:lstStyle/>
          <a:p>
            <a:pPr>
              <a:buNone/>
            </a:pPr>
            <a:r>
              <a:rPr u="sng" lang="en"/>
              <a:t>Ski tours</a:t>
            </a:r>
            <a:r>
              <a:rPr lang="en"/>
              <a:t> - no crowds, no dirt, no trails, no problem</a:t>
            </a:r>
          </a:p>
        </p:txBody>
      </p:sp>
      <p:sp>
        <p:nvSpPr>
          <p:cNvPr id="128" name="Shape 128"/>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129" name="Shape 129"/>
          <p:cNvPicPr preferRelativeResize="0"/>
          <p:nvPr/>
        </p:nvPicPr>
        <p:blipFill>
          <a:blip r:embed="rId3"/>
          <a:stretch>
            <a:fillRect/>
          </a:stretch>
        </p:blipFill>
        <p:spPr>
          <a:xfrm>
            <a:off y="1174825" x="406775"/>
            <a:ext cy="3783025" cx="6725375"/>
          </a:xfrm>
          <a:prstGeom prst="rect">
            <a:avLst/>
          </a:prstGeom>
          <a:noFill/>
          <a:ln>
            <a:noFill/>
          </a:ln>
        </p:spPr>
      </p:pic>
      <p:sp>
        <p:nvSpPr>
          <p:cNvPr id="130" name="Shape 130"/>
          <p:cNvSpPr txBox="1"/>
          <p:nvPr/>
        </p:nvSpPr>
        <p:spPr>
          <a:xfrm>
            <a:off y="2770400" x="7165125"/>
            <a:ext cy="1550100" cx="1521600"/>
          </a:xfrm>
          <a:prstGeom prst="rect">
            <a:avLst/>
          </a:prstGeom>
        </p:spPr>
        <p:txBody>
          <a:bodyPr bIns="91425" rIns="91425" lIns="91425" tIns="91425" anchor="t" anchorCtr="0">
            <a:noAutofit/>
          </a:bodyPr>
          <a:lstStyle/>
          <a:p>
            <a:pPr>
              <a:buNone/>
            </a:pPr>
            <a:r>
              <a:rPr lang="en"/>
              <a:t>Mammoth backcountry</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y="0" x="0"/>
          <a:ext cy="0" cx="0"/>
          <a:chOff y="0" x="0"/>
          <a:chExt cy="0" cx="0"/>
        </a:xfrm>
      </p:grpSpPr>
      <p:sp>
        <p:nvSpPr>
          <p:cNvPr id="135" name="Shape 135"/>
          <p:cNvSpPr txBox="1"/>
          <p:nvPr>
            <p:ph type="title"/>
          </p:nvPr>
        </p:nvSpPr>
        <p:spPr>
          <a:xfrm>
            <a:off y="205978" x="457200"/>
            <a:ext cy="857400" cx="8229600"/>
          </a:xfrm>
          <a:prstGeom prst="rect">
            <a:avLst/>
          </a:prstGeom>
        </p:spPr>
        <p:txBody>
          <a:bodyPr bIns="91425" rIns="91425" lIns="91425" tIns="91425" anchor="b" anchorCtr="0">
            <a:noAutofit/>
          </a:bodyPr>
          <a:lstStyle/>
          <a:p>
            <a:pPr>
              <a:buNone/>
            </a:pPr>
            <a:r>
              <a:rPr lang="en"/>
              <a:t>Where to stay (ski in)</a:t>
            </a:r>
          </a:p>
        </p:txBody>
      </p:sp>
      <p:sp>
        <p:nvSpPr>
          <p:cNvPr id="136" name="Shape 136"/>
          <p:cNvSpPr txBox="1"/>
          <p:nvPr>
            <p:ph idx="1" type="body"/>
          </p:nvPr>
        </p:nvSpPr>
        <p:spPr>
          <a:xfrm>
            <a:off y="1208400" x="514850"/>
            <a:ext cy="3725699" cx="8229600"/>
          </a:xfrm>
          <a:prstGeom prst="rect">
            <a:avLst/>
          </a:prstGeom>
        </p:spPr>
        <p:txBody>
          <a:bodyPr bIns="91425" rIns="91425" lIns="91425" tIns="91425" anchor="t" anchorCtr="0">
            <a:noAutofit/>
          </a:bodyPr>
          <a:lstStyle/>
          <a:p>
            <a:pPr rtl="0" lvl="0">
              <a:buNone/>
            </a:pPr>
            <a:r>
              <a:rPr u="sng" lang="en"/>
              <a:t>Huts</a:t>
            </a:r>
          </a:p>
          <a:p>
            <a:pPr rtl="0" lvl="0">
              <a:buNone/>
            </a:pPr>
            <a:r>
              <a:rPr lang="en"/>
              <a:t>Lake Tahoe: Sierra Club Huts - Peter Grubb, Benson, Bradley, Ludlow</a:t>
            </a:r>
          </a:p>
          <a:p>
            <a:pPr rtl="0" lvl="0">
              <a:buNone/>
            </a:pPr>
            <a:r>
              <a:rPr lang="en"/>
              <a:t>Yosemite:Ostrander, Snow Creek</a:t>
            </a:r>
          </a:p>
          <a:p>
            <a:pPr rtl="0" lvl="0">
              <a:buNone/>
            </a:pPr>
            <a:r>
              <a:rPr lang="en"/>
              <a:t>Sequoia:Pear Lake</a:t>
            </a:r>
          </a:p>
          <a:p>
            <a:pPr>
              <a:buNone/>
            </a:pPr>
            <a:r>
              <a:rPr u="sng" lang="en"/>
              <a:t>Snow camping</a:t>
            </a:r>
            <a:r>
              <a:rPr lang="en"/>
              <a:t> - anywhere there is snow!</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 name="Shape 140"/>
        <p:cNvGrpSpPr/>
        <p:nvPr/>
      </p:nvGrpSpPr>
      <p:grpSpPr>
        <a:xfrm>
          <a:off y="0" x="0"/>
          <a:ext cy="0" cx="0"/>
          <a:chOff y="0" x="0"/>
          <a:chExt cy="0" cx="0"/>
        </a:xfrm>
      </p:grpSpPr>
      <p:sp>
        <p:nvSpPr>
          <p:cNvPr id="141" name="Shape 141"/>
          <p:cNvSpPr txBox="1"/>
          <p:nvPr>
            <p:ph type="title"/>
          </p:nvPr>
        </p:nvSpPr>
        <p:spPr>
          <a:xfrm>
            <a:off y="205978" x="457200"/>
            <a:ext cy="857400" cx="8229600"/>
          </a:xfrm>
          <a:prstGeom prst="rect">
            <a:avLst/>
          </a:prstGeom>
        </p:spPr>
        <p:txBody>
          <a:bodyPr bIns="91425" rIns="91425" lIns="91425" tIns="91425" anchor="b" anchorCtr="0">
            <a:noAutofit/>
          </a:bodyPr>
          <a:lstStyle/>
          <a:p>
            <a:pPr>
              <a:buNone/>
            </a:pPr>
            <a:r>
              <a:rPr lang="en"/>
              <a:t>Sierra Club Huts - Peter Grubb</a:t>
            </a:r>
          </a:p>
        </p:txBody>
      </p:sp>
      <p:sp>
        <p:nvSpPr>
          <p:cNvPr id="142" name="Shape 142"/>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143" name="Shape 143"/>
          <p:cNvPicPr preferRelativeResize="0"/>
          <p:nvPr/>
        </p:nvPicPr>
        <p:blipFill>
          <a:blip r:embed="rId3"/>
          <a:stretch>
            <a:fillRect/>
          </a:stretch>
        </p:blipFill>
        <p:spPr>
          <a:xfrm>
            <a:off y="1277062" x="1206825"/>
            <a:ext cy="3571875" cx="4762500"/>
          </a:xfrm>
          <a:prstGeom prst="rect">
            <a:avLst/>
          </a:prstGeom>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 name="Shape 147"/>
        <p:cNvGrpSpPr/>
        <p:nvPr/>
      </p:nvGrpSpPr>
      <p:grpSpPr>
        <a:xfrm>
          <a:off y="0" x="0"/>
          <a:ext cy="0" cx="0"/>
          <a:chOff y="0" x="0"/>
          <a:chExt cy="0" cx="0"/>
        </a:xfrm>
      </p:grpSpPr>
      <p:sp>
        <p:nvSpPr>
          <p:cNvPr id="148" name="Shape 148"/>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sp>
        <p:nvSpPr>
          <p:cNvPr id="149" name="Shape 149"/>
          <p:cNvSpPr txBox="1"/>
          <p:nvPr>
            <p:ph type="title"/>
          </p:nvPr>
        </p:nvSpPr>
        <p:spPr>
          <a:xfrm>
            <a:off y="205978" x="457200"/>
            <a:ext cy="857400" cx="8229600"/>
          </a:xfrm>
          <a:prstGeom prst="rect">
            <a:avLst/>
          </a:prstGeom>
        </p:spPr>
        <p:txBody>
          <a:bodyPr bIns="91425" rIns="91425" lIns="91425" tIns="91425" anchor="b" anchorCtr="0">
            <a:noAutofit/>
          </a:bodyPr>
          <a:lstStyle/>
          <a:p>
            <a:pPr rtl="0" lvl="0">
              <a:buNone/>
            </a:pPr>
            <a:r>
              <a:rPr sz="3000" lang="en"/>
              <a:t>Sequoia National Park - Pear Lake Hut</a:t>
            </a:r>
          </a:p>
        </p:txBody>
      </p:sp>
      <p:pic>
        <p:nvPicPr>
          <p:cNvPr id="150" name="Shape 150"/>
          <p:cNvPicPr preferRelativeResize="0"/>
          <p:nvPr/>
        </p:nvPicPr>
        <p:blipFill>
          <a:blip r:embed="rId3"/>
          <a:stretch>
            <a:fillRect/>
          </a:stretch>
        </p:blipFill>
        <p:spPr>
          <a:xfrm>
            <a:off y="1056587" x="1408700"/>
            <a:ext cy="4012825" cx="5350449"/>
          </a:xfrm>
          <a:prstGeom prst="rect">
            <a:avLst/>
          </a:prstGeom>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 name="Shape 154"/>
        <p:cNvGrpSpPr/>
        <p:nvPr/>
      </p:nvGrpSpPr>
      <p:grpSpPr>
        <a:xfrm>
          <a:off y="0" x="0"/>
          <a:ext cy="0" cx="0"/>
          <a:chOff y="0" x="0"/>
          <a:chExt cy="0" cx="0"/>
        </a:xfrm>
      </p:grpSpPr>
      <p:sp>
        <p:nvSpPr>
          <p:cNvPr id="155" name="Shape 155"/>
          <p:cNvSpPr txBox="1"/>
          <p:nvPr>
            <p:ph type="title"/>
          </p:nvPr>
        </p:nvSpPr>
        <p:spPr>
          <a:xfrm>
            <a:off y="105728" x="232375"/>
            <a:ext cy="857400" cx="8229600"/>
          </a:xfrm>
          <a:prstGeom prst="rect">
            <a:avLst/>
          </a:prstGeom>
        </p:spPr>
        <p:txBody>
          <a:bodyPr bIns="91425" rIns="91425" lIns="91425" tIns="91425" anchor="b" anchorCtr="0">
            <a:noAutofit/>
          </a:bodyPr>
          <a:lstStyle/>
          <a:p>
            <a:pPr>
              <a:buNone/>
            </a:pPr>
            <a:r>
              <a:rPr lang="en"/>
              <a:t>Snow camping</a:t>
            </a:r>
          </a:p>
        </p:txBody>
      </p:sp>
      <p:sp>
        <p:nvSpPr>
          <p:cNvPr id="156" name="Shape 156"/>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157" name="Shape 157"/>
          <p:cNvPicPr preferRelativeResize="0"/>
          <p:nvPr/>
        </p:nvPicPr>
        <p:blipFill>
          <a:blip r:embed="rId3"/>
          <a:stretch>
            <a:fillRect/>
          </a:stretch>
        </p:blipFill>
        <p:spPr>
          <a:xfrm>
            <a:off y="963125" x="3644750"/>
            <a:ext cy="3842949" cx="5123924"/>
          </a:xfrm>
          <a:prstGeom prst="rect">
            <a:avLst/>
          </a:prstGeom>
          <a:noFill/>
          <a:ln>
            <a:noFill/>
          </a:ln>
        </p:spPr>
      </p:pic>
      <p:pic>
        <p:nvPicPr>
          <p:cNvPr id="158" name="Shape 158"/>
          <p:cNvPicPr preferRelativeResize="0"/>
          <p:nvPr/>
        </p:nvPicPr>
        <p:blipFill>
          <a:blip r:embed="rId4"/>
          <a:stretch>
            <a:fillRect/>
          </a:stretch>
        </p:blipFill>
        <p:spPr>
          <a:xfrm>
            <a:off y="963125" x="63850"/>
            <a:ext cy="4199749" cx="2797525"/>
          </a:xfrm>
          <a:prstGeom prst="rect">
            <a:avLst/>
          </a:prstGeom>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y="0" x="0"/>
          <a:ext cy="0" cx="0"/>
          <a:chOff y="0" x="0"/>
          <a:chExt cy="0" cx="0"/>
        </a:xfrm>
      </p:grpSpPr>
      <p:sp>
        <p:nvSpPr>
          <p:cNvPr id="163" name="Shape 163"/>
          <p:cNvSpPr txBox="1"/>
          <p:nvPr>
            <p:ph type="title"/>
          </p:nvPr>
        </p:nvSpPr>
        <p:spPr>
          <a:xfrm>
            <a:off y="-127625" x="66150"/>
            <a:ext cy="1135800" cx="8229600"/>
          </a:xfrm>
          <a:prstGeom prst="rect">
            <a:avLst/>
          </a:prstGeom>
        </p:spPr>
        <p:txBody>
          <a:bodyPr bIns="91425" rIns="91425" lIns="91425" tIns="91425" anchor="b" anchorCtr="0">
            <a:noAutofit/>
          </a:bodyPr>
          <a:lstStyle/>
          <a:p>
            <a:pPr rtl="0" lvl="0">
              <a:buNone/>
            </a:pPr>
            <a:r>
              <a:rPr sz="3000" lang="en"/>
              <a:t>California’s northern </a:t>
            </a:r>
          </a:p>
          <a:p>
            <a:pPr>
              <a:buNone/>
            </a:pPr>
            <a:r>
              <a:rPr sz="3000" lang="en"/>
              <a:t>Volcanos</a:t>
            </a:r>
          </a:p>
        </p:txBody>
      </p:sp>
      <p:pic>
        <p:nvPicPr>
          <p:cNvPr id="164" name="Shape 164"/>
          <p:cNvPicPr preferRelativeResize="0"/>
          <p:nvPr/>
        </p:nvPicPr>
        <p:blipFill>
          <a:blip r:embed="rId3"/>
          <a:stretch>
            <a:fillRect/>
          </a:stretch>
        </p:blipFill>
        <p:spPr>
          <a:xfrm>
            <a:off y="917400" x="66150"/>
            <a:ext cy="4149524" cx="3673424"/>
          </a:xfrm>
          <a:prstGeom prst="rect">
            <a:avLst/>
          </a:prstGeom>
        </p:spPr>
      </p:pic>
      <p:pic>
        <p:nvPicPr>
          <p:cNvPr id="165" name="Shape 165"/>
          <p:cNvPicPr preferRelativeResize="0"/>
          <p:nvPr/>
        </p:nvPicPr>
        <p:blipFill>
          <a:blip r:embed="rId4"/>
          <a:stretch>
            <a:fillRect/>
          </a:stretch>
        </p:blipFill>
        <p:spPr>
          <a:xfrm>
            <a:off y="102075" x="5462575"/>
            <a:ext cy="2368300" cx="3550499"/>
          </a:xfrm>
          <a:prstGeom prst="rect">
            <a:avLst/>
          </a:prstGeom>
        </p:spPr>
      </p:pic>
      <p:pic>
        <p:nvPicPr>
          <p:cNvPr id="166" name="Shape 166"/>
          <p:cNvPicPr preferRelativeResize="0"/>
          <p:nvPr/>
        </p:nvPicPr>
        <p:blipFill>
          <a:blip r:embed="rId5"/>
          <a:stretch>
            <a:fillRect/>
          </a:stretch>
        </p:blipFill>
        <p:spPr>
          <a:xfrm>
            <a:off y="2621900" x="5458407"/>
            <a:ext cy="2368300" cx="3554667"/>
          </a:xfrm>
          <a:prstGeom prst="rect">
            <a:avLst/>
          </a:prstGeom>
        </p:spPr>
      </p:pic>
      <p:pic>
        <p:nvPicPr>
          <p:cNvPr id="167" name="Shape 167"/>
          <p:cNvPicPr preferRelativeResize="0"/>
          <p:nvPr/>
        </p:nvPicPr>
        <p:blipFill>
          <a:blip r:embed="rId6"/>
          <a:stretch>
            <a:fillRect/>
          </a:stretch>
        </p:blipFill>
        <p:spPr>
          <a:xfrm>
            <a:off y="796025" x="2353850"/>
            <a:ext cy="1825874" cx="2734424"/>
          </a:xfrm>
          <a:prstGeom prst="rect">
            <a:avLst/>
          </a:prstGeom>
        </p:spPr>
      </p:pic>
      <p:sp>
        <p:nvSpPr>
          <p:cNvPr id="168" name="Shape 168"/>
          <p:cNvSpPr txBox="1"/>
          <p:nvPr/>
        </p:nvSpPr>
        <p:spPr>
          <a:xfrm>
            <a:off y="211675" x="4173525"/>
            <a:ext cy="457200" cx="1289099"/>
          </a:xfrm>
          <a:prstGeom prst="rect">
            <a:avLst/>
          </a:prstGeom>
        </p:spPr>
        <p:txBody>
          <a:bodyPr bIns="91425" rIns="91425" lIns="91425" tIns="91425" anchor="t" anchorCtr="0">
            <a:noAutofit/>
          </a:bodyPr>
          <a:lstStyle/>
          <a:p>
            <a:pPr rtl="0" lvl="0">
              <a:buNone/>
            </a:pPr>
            <a:r>
              <a:rPr lang="en"/>
              <a:t>Mt. Shasta</a:t>
            </a:r>
          </a:p>
          <a:p>
            <a:pPr rtl="0" lvl="0">
              <a:buNone/>
            </a:pPr>
            <a:r>
              <a:rPr lang="en"/>
              <a:t>14,179 ft</a:t>
            </a:r>
          </a:p>
        </p:txBody>
      </p:sp>
      <p:sp>
        <p:nvSpPr>
          <p:cNvPr id="169" name="Shape 169"/>
          <p:cNvSpPr txBox="1"/>
          <p:nvPr/>
        </p:nvSpPr>
        <p:spPr>
          <a:xfrm>
            <a:off y="2903900" x="4173512"/>
            <a:ext cy="457200" cx="1199699"/>
          </a:xfrm>
          <a:prstGeom prst="rect">
            <a:avLst/>
          </a:prstGeom>
        </p:spPr>
        <p:txBody>
          <a:bodyPr bIns="91425" rIns="91425" lIns="91425" tIns="91425" anchor="t" anchorCtr="0">
            <a:noAutofit/>
          </a:bodyPr>
          <a:lstStyle/>
          <a:p>
            <a:pPr rtl="0" lvl="0">
              <a:buNone/>
            </a:pPr>
            <a:r>
              <a:rPr lang="en"/>
              <a:t>Lassen</a:t>
            </a:r>
          </a:p>
          <a:p>
            <a:pPr rtl="0" lvl="0">
              <a:buNone/>
            </a:pPr>
            <a:r>
              <a:rPr lang="en"/>
              <a:t>10,463 ft</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y="0" x="0"/>
          <a:ext cy="0" cx="0"/>
          <a:chOff y="0" x="0"/>
          <a:chExt cy="0" cx="0"/>
        </a:xfrm>
      </p:grpSpPr>
      <p:sp>
        <p:nvSpPr>
          <p:cNvPr id="174" name="Shape 174"/>
          <p:cNvSpPr txBox="1"/>
          <p:nvPr>
            <p:ph type="title"/>
          </p:nvPr>
        </p:nvSpPr>
        <p:spPr>
          <a:xfrm>
            <a:off y="-27374" x="-24775"/>
            <a:ext cy="729300" cx="8229600"/>
          </a:xfrm>
          <a:prstGeom prst="rect">
            <a:avLst/>
          </a:prstGeom>
        </p:spPr>
        <p:txBody>
          <a:bodyPr bIns="91425" rIns="91425" lIns="91425" tIns="91425" anchor="b" anchorCtr="0">
            <a:noAutofit/>
          </a:bodyPr>
          <a:lstStyle/>
          <a:p>
            <a:pPr>
              <a:buNone/>
            </a:pPr>
            <a:r>
              <a:rPr lang="en"/>
              <a:t>Mt. Shasta</a:t>
            </a:r>
          </a:p>
        </p:txBody>
      </p:sp>
      <p:sp>
        <p:nvSpPr>
          <p:cNvPr id="175" name="Shape 175"/>
          <p:cNvSpPr txBox="1"/>
          <p:nvPr>
            <p:ph idx="1" type="body"/>
          </p:nvPr>
        </p:nvSpPr>
        <p:spPr>
          <a:xfrm>
            <a:off y="632700" x="-24775"/>
            <a:ext cy="924899" cx="3790499"/>
          </a:xfrm>
          <a:prstGeom prst="rect">
            <a:avLst/>
          </a:prstGeom>
        </p:spPr>
        <p:txBody>
          <a:bodyPr bIns="91425" rIns="91425" lIns="91425" tIns="91425" anchor="t" anchorCtr="0">
            <a:noAutofit/>
          </a:bodyPr>
          <a:lstStyle/>
          <a:p>
            <a:pPr rtl="0" lvl="0">
              <a:buNone/>
            </a:pPr>
            <a:r>
              <a:rPr sz="1800" lang="en"/>
              <a:t>Year-round skiing </a:t>
            </a:r>
          </a:p>
          <a:p>
            <a:pPr rtl="0" lvl="0">
              <a:buNone/>
            </a:pPr>
            <a:r>
              <a:rPr sz="1800" lang="en"/>
              <a:t>opportunity - fun at </a:t>
            </a:r>
          </a:p>
          <a:p>
            <a:pPr>
              <a:buNone/>
            </a:pPr>
            <a:r>
              <a:rPr sz="1800" lang="en"/>
              <a:t>higher altitude</a:t>
            </a:r>
          </a:p>
        </p:txBody>
      </p:sp>
      <p:pic>
        <p:nvPicPr>
          <p:cNvPr id="176" name="Shape 176"/>
          <p:cNvPicPr preferRelativeResize="0"/>
          <p:nvPr/>
        </p:nvPicPr>
        <p:blipFill>
          <a:blip r:embed="rId3"/>
          <a:stretch>
            <a:fillRect/>
          </a:stretch>
        </p:blipFill>
        <p:spPr>
          <a:xfrm>
            <a:off y="2574050" x="5347705"/>
            <a:ext cy="2531850" cx="3796294"/>
          </a:xfrm>
          <a:prstGeom prst="rect">
            <a:avLst/>
          </a:prstGeom>
        </p:spPr>
      </p:pic>
      <p:pic>
        <p:nvPicPr>
          <p:cNvPr id="177" name="Shape 177"/>
          <p:cNvPicPr preferRelativeResize="0"/>
          <p:nvPr/>
        </p:nvPicPr>
        <p:blipFill>
          <a:blip r:embed="rId4"/>
          <a:stretch>
            <a:fillRect/>
          </a:stretch>
        </p:blipFill>
        <p:spPr>
          <a:xfrm>
            <a:off y="-32500" x="5353500"/>
            <a:ext cy="2531849" cx="3790499"/>
          </a:xfrm>
          <a:prstGeom prst="rect">
            <a:avLst/>
          </a:prstGeom>
        </p:spPr>
      </p:pic>
      <p:pic>
        <p:nvPicPr>
          <p:cNvPr id="178" name="Shape 178"/>
          <p:cNvPicPr preferRelativeResize="0"/>
          <p:nvPr/>
        </p:nvPicPr>
        <p:blipFill>
          <a:blip r:embed="rId5"/>
          <a:stretch>
            <a:fillRect/>
          </a:stretch>
        </p:blipFill>
        <p:spPr>
          <a:xfrm>
            <a:off y="-32499" x="2629175"/>
            <a:ext cy="1778575" cx="2667874"/>
          </a:xfrm>
          <a:prstGeom prst="rect">
            <a:avLst/>
          </a:prstGeom>
        </p:spPr>
      </p:pic>
      <p:pic>
        <p:nvPicPr>
          <p:cNvPr id="179" name="Shape 179"/>
          <p:cNvPicPr preferRelativeResize="0"/>
          <p:nvPr/>
        </p:nvPicPr>
        <p:blipFill>
          <a:blip r:embed="rId6"/>
          <a:stretch>
            <a:fillRect/>
          </a:stretch>
        </p:blipFill>
        <p:spPr>
          <a:xfrm>
            <a:off y="1863400" x="0"/>
            <a:ext cy="3242499" cx="4863725"/>
          </a:xfrm>
          <a:prstGeom prst="rect">
            <a:avLst/>
          </a:prstGeom>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 name="Shape 183"/>
        <p:cNvGrpSpPr/>
        <p:nvPr/>
      </p:nvGrpSpPr>
      <p:grpSpPr>
        <a:xfrm>
          <a:off y="0" x="0"/>
          <a:ext cy="0" cx="0"/>
          <a:chOff y="0" x="0"/>
          <a:chExt cy="0" cx="0"/>
        </a:xfrm>
      </p:grpSpPr>
      <p:sp>
        <p:nvSpPr>
          <p:cNvPr id="184" name="Shape 184"/>
          <p:cNvSpPr txBox="1"/>
          <p:nvPr>
            <p:ph type="title"/>
          </p:nvPr>
        </p:nvSpPr>
        <p:spPr>
          <a:xfrm>
            <a:off y="0" x="0"/>
            <a:ext cy="702299" cx="4088400"/>
          </a:xfrm>
          <a:prstGeom prst="rect">
            <a:avLst/>
          </a:prstGeom>
        </p:spPr>
        <p:txBody>
          <a:bodyPr bIns="91425" rIns="91425" lIns="91425" tIns="91425" anchor="b" anchorCtr="0">
            <a:noAutofit/>
          </a:bodyPr>
          <a:lstStyle/>
          <a:p>
            <a:pPr>
              <a:buNone/>
            </a:pPr>
            <a:r>
              <a:rPr lang="en"/>
              <a:t>Lassen peak</a:t>
            </a:r>
          </a:p>
        </p:txBody>
      </p:sp>
      <p:sp>
        <p:nvSpPr>
          <p:cNvPr id="185" name="Shape 185"/>
          <p:cNvSpPr txBox="1"/>
          <p:nvPr>
            <p:ph idx="1" type="body"/>
          </p:nvPr>
        </p:nvSpPr>
        <p:spPr>
          <a:xfrm>
            <a:off y="626200" x="51725"/>
            <a:ext cy="1305600" cx="8229600"/>
          </a:xfrm>
          <a:prstGeom prst="rect">
            <a:avLst/>
          </a:prstGeom>
        </p:spPr>
        <p:txBody>
          <a:bodyPr bIns="91425" rIns="91425" lIns="91425" tIns="91425" anchor="t" anchorCtr="0">
            <a:noAutofit/>
          </a:bodyPr>
          <a:lstStyle/>
          <a:p>
            <a:pPr rtl="0" lvl="0">
              <a:buNone/>
            </a:pPr>
            <a:r>
              <a:rPr sz="1800" lang="en"/>
              <a:t>Great skiing terrain</a:t>
            </a:r>
          </a:p>
          <a:p>
            <a:pPr rtl="0" lvl="0">
              <a:buNone/>
            </a:pPr>
            <a:r>
              <a:rPr sz="1800" lang="en"/>
              <a:t>360deg descent possible</a:t>
            </a:r>
          </a:p>
          <a:p>
            <a:pPr>
              <a:buNone/>
            </a:pPr>
            <a:r>
              <a:rPr sz="1800" lang="en"/>
              <a:t>Easy access once road is cleared (May/June)</a:t>
            </a:r>
          </a:p>
        </p:txBody>
      </p:sp>
      <p:pic>
        <p:nvPicPr>
          <p:cNvPr id="186" name="Shape 186"/>
          <p:cNvPicPr preferRelativeResize="0"/>
          <p:nvPr/>
        </p:nvPicPr>
        <p:blipFill>
          <a:blip r:embed="rId3"/>
          <a:stretch>
            <a:fillRect/>
          </a:stretch>
        </p:blipFill>
        <p:spPr>
          <a:xfrm>
            <a:off y="0" x="3229050"/>
            <a:ext cy="1518400" cx="2276649"/>
          </a:xfrm>
          <a:prstGeom prst="rect">
            <a:avLst/>
          </a:prstGeom>
        </p:spPr>
      </p:pic>
      <p:pic>
        <p:nvPicPr>
          <p:cNvPr id="187" name="Shape 187"/>
          <p:cNvPicPr preferRelativeResize="0"/>
          <p:nvPr/>
        </p:nvPicPr>
        <p:blipFill>
          <a:blip r:embed="rId4"/>
          <a:stretch>
            <a:fillRect/>
          </a:stretch>
        </p:blipFill>
        <p:spPr>
          <a:xfrm>
            <a:off y="15299" x="5641250"/>
            <a:ext cy="2285625" cx="3428475"/>
          </a:xfrm>
          <a:prstGeom prst="rect">
            <a:avLst/>
          </a:prstGeom>
        </p:spPr>
      </p:pic>
      <p:pic>
        <p:nvPicPr>
          <p:cNvPr id="188" name="Shape 188"/>
          <p:cNvPicPr preferRelativeResize="0"/>
          <p:nvPr/>
        </p:nvPicPr>
        <p:blipFill>
          <a:blip r:embed="rId5"/>
          <a:stretch>
            <a:fillRect/>
          </a:stretch>
        </p:blipFill>
        <p:spPr>
          <a:xfrm>
            <a:off y="1856002" x="51725"/>
            <a:ext cy="3226300" cx="4836524"/>
          </a:xfrm>
          <a:prstGeom prst="rect">
            <a:avLst/>
          </a:prstGeom>
        </p:spPr>
      </p:pic>
      <p:pic>
        <p:nvPicPr>
          <p:cNvPr id="189" name="Shape 189"/>
          <p:cNvPicPr preferRelativeResize="0"/>
          <p:nvPr/>
        </p:nvPicPr>
        <p:blipFill>
          <a:blip r:embed="rId6"/>
          <a:stretch>
            <a:fillRect/>
          </a:stretch>
        </p:blipFill>
        <p:spPr>
          <a:xfrm>
            <a:off y="2356682" x="4981337"/>
            <a:ext cy="2725617" cx="4088398"/>
          </a:xfrm>
          <a:prstGeom prst="rect">
            <a:avLst/>
          </a:prstGeom>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 name="Shape 29"/>
        <p:cNvGrpSpPr/>
        <p:nvPr/>
      </p:nvGrpSpPr>
      <p:grpSpPr>
        <a:xfrm>
          <a:off y="0" x="0"/>
          <a:ext cy="0" cx="0"/>
          <a:chOff y="0" x="0"/>
          <a:chExt cy="0" cx="0"/>
        </a:xfrm>
      </p:grpSpPr>
      <p:sp>
        <p:nvSpPr>
          <p:cNvPr id="30" name="Shape 30"/>
          <p:cNvSpPr txBox="1"/>
          <p:nvPr>
            <p:ph type="title"/>
          </p:nvPr>
        </p:nvSpPr>
        <p:spPr>
          <a:xfrm>
            <a:off y="205978" x="457200"/>
            <a:ext cy="857400" cx="8229600"/>
          </a:xfrm>
          <a:prstGeom prst="rect">
            <a:avLst/>
          </a:prstGeom>
        </p:spPr>
        <p:txBody>
          <a:bodyPr bIns="91425" rIns="91425" lIns="91425" tIns="91425" anchor="b" anchorCtr="0">
            <a:noAutofit/>
          </a:bodyPr>
          <a:lstStyle/>
          <a:p>
            <a:pPr>
              <a:buNone/>
            </a:pPr>
            <a:r>
              <a:rPr lang="en"/>
              <a:t>Introduction</a:t>
            </a:r>
          </a:p>
        </p:txBody>
      </p:sp>
      <p:sp>
        <p:nvSpPr>
          <p:cNvPr id="31" name="Shape 31"/>
          <p:cNvSpPr txBox="1"/>
          <p:nvPr>
            <p:ph idx="1" type="body"/>
          </p:nvPr>
        </p:nvSpPr>
        <p:spPr>
          <a:xfrm>
            <a:off y="1581150" x="457200"/>
            <a:ext cy="3281100" cx="8229600"/>
          </a:xfrm>
          <a:prstGeom prst="rect">
            <a:avLst/>
          </a:prstGeom>
        </p:spPr>
        <p:txBody>
          <a:bodyPr bIns="91425" rIns="91425" lIns="91425" tIns="91425" anchor="t" anchorCtr="0">
            <a:noAutofit/>
          </a:bodyPr>
          <a:lstStyle/>
          <a:p>
            <a:pPr rtl="0" lvl="0">
              <a:buNone/>
            </a:pPr>
            <a:r>
              <a:rPr lang="en"/>
              <a:t>Ski regions</a:t>
            </a:r>
          </a:p>
          <a:p>
            <a:pPr rtl="0" lvl="0">
              <a:buNone/>
            </a:pPr>
            <a:r>
              <a:rPr lang="en"/>
              <a:t>When to ski</a:t>
            </a:r>
          </a:p>
          <a:p>
            <a:pPr rtl="0" lvl="0">
              <a:buNone/>
            </a:pPr>
            <a:r>
              <a:rPr lang="en"/>
              <a:t>Where to stay</a:t>
            </a:r>
          </a:p>
          <a:p>
            <a:pPr rtl="0" lvl="0">
              <a:buNone/>
            </a:pPr>
            <a:r>
              <a:rPr lang="en"/>
              <a:t>What to do: the traverses, peaks and tours</a:t>
            </a:r>
          </a:p>
          <a:p>
            <a:pPr rtl="0" lvl="0">
              <a:buNone/>
            </a:pPr>
            <a:r>
              <a:rPr lang="en"/>
              <a:t>Where else to find information</a:t>
            </a:r>
          </a:p>
          <a:p>
            <a:r>
              <a:t/>
            </a:r>
          </a:p>
        </p:txBody>
      </p:sp>
      <p:pic>
        <p:nvPicPr>
          <p:cNvPr id="32" name="Shape 32"/>
          <p:cNvPicPr preferRelativeResize="0"/>
          <p:nvPr/>
        </p:nvPicPr>
        <p:blipFill>
          <a:blip r:embed="rId3"/>
          <a:stretch>
            <a:fillRect/>
          </a:stretch>
        </p:blipFill>
        <p:spPr>
          <a:xfrm>
            <a:off y="0" x="4217500"/>
            <a:ext cy="3281049" cx="4926501"/>
          </a:xfrm>
          <a:prstGeom prst="rect">
            <a:avLst/>
          </a:prstGeom>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 name="Shape 193"/>
        <p:cNvGrpSpPr/>
        <p:nvPr/>
      </p:nvGrpSpPr>
      <p:grpSpPr>
        <a:xfrm>
          <a:off y="0" x="0"/>
          <a:ext cy="0" cx="0"/>
          <a:chOff y="0" x="0"/>
          <a:chExt cy="0" cx="0"/>
        </a:xfrm>
      </p:grpSpPr>
      <p:sp>
        <p:nvSpPr>
          <p:cNvPr id="194" name="Shape 194"/>
          <p:cNvSpPr txBox="1"/>
          <p:nvPr>
            <p:ph type="title"/>
          </p:nvPr>
        </p:nvSpPr>
        <p:spPr>
          <a:xfrm>
            <a:off y="0" x="99850"/>
            <a:ext cy="753300" cx="8229600"/>
          </a:xfrm>
          <a:prstGeom prst="rect">
            <a:avLst/>
          </a:prstGeom>
        </p:spPr>
        <p:txBody>
          <a:bodyPr bIns="91425" rIns="91425" lIns="91425" tIns="91425" anchor="b" anchorCtr="0">
            <a:noAutofit/>
          </a:bodyPr>
          <a:lstStyle/>
          <a:p>
            <a:pPr>
              <a:buNone/>
            </a:pPr>
            <a:r>
              <a:rPr lang="en"/>
              <a:t>Tahoe area </a:t>
            </a:r>
          </a:p>
        </p:txBody>
      </p:sp>
      <p:sp>
        <p:nvSpPr>
          <p:cNvPr id="195" name="Shape 195"/>
          <p:cNvSpPr txBox="1"/>
          <p:nvPr>
            <p:ph idx="1" type="body"/>
          </p:nvPr>
        </p:nvSpPr>
        <p:spPr>
          <a:xfrm>
            <a:off y="540075" x="204200"/>
            <a:ext cy="3725699" cx="5628599"/>
          </a:xfrm>
          <a:prstGeom prst="rect">
            <a:avLst/>
          </a:prstGeom>
        </p:spPr>
        <p:txBody>
          <a:bodyPr bIns="91425" rIns="91425" lIns="91425" tIns="91425" anchor="t" anchorCtr="0">
            <a:noAutofit/>
          </a:bodyPr>
          <a:lstStyle/>
          <a:p>
            <a:pPr rtl="0" lvl="0">
              <a:buClr>
                <a:schemeClr val="dk1"/>
              </a:buClr>
              <a:buSzPct val="61111"/>
              <a:buFont typeface="Arial"/>
              <a:buNone/>
            </a:pPr>
            <a:r>
              <a:rPr sz="1800" lang="en"/>
              <a:t>Easy access, reliable snow, and many areas to ski</a:t>
            </a:r>
          </a:p>
          <a:p>
            <a:pPr rtl="0" lvl="0">
              <a:buNone/>
            </a:pPr>
            <a:r>
              <a:rPr sz="1800" lang="en"/>
              <a:t>Donner Pass area (I-50)</a:t>
            </a:r>
          </a:p>
          <a:p>
            <a:pPr rtl="0" lvl="0">
              <a:buNone/>
            </a:pPr>
            <a:r>
              <a:rPr sz="1800" lang="en"/>
              <a:t>Mt Rose Area (HW 431)</a:t>
            </a:r>
          </a:p>
          <a:p>
            <a:pPr rtl="0" lvl="0">
              <a:buNone/>
            </a:pPr>
            <a:r>
              <a:rPr sz="1800" lang="en"/>
              <a:t>West shore of Lake Tahoe (CA89)</a:t>
            </a:r>
          </a:p>
          <a:p>
            <a:pPr rtl="0" lvl="0">
              <a:buNone/>
            </a:pPr>
            <a:r>
              <a:rPr sz="1800" lang="en"/>
              <a:t>Desolation wilderness</a:t>
            </a:r>
          </a:p>
          <a:p>
            <a:pPr>
              <a:buNone/>
            </a:pPr>
            <a:r>
              <a:rPr sz="1800" lang="en"/>
              <a:t>Carson Pass (CA88)</a:t>
            </a:r>
          </a:p>
        </p:txBody>
      </p:sp>
      <p:pic>
        <p:nvPicPr>
          <p:cNvPr id="196" name="Shape 196"/>
          <p:cNvPicPr preferRelativeResize="0"/>
          <p:nvPr/>
        </p:nvPicPr>
        <p:blipFill>
          <a:blip r:embed="rId3"/>
          <a:stretch>
            <a:fillRect/>
          </a:stretch>
        </p:blipFill>
        <p:spPr>
          <a:xfrm>
            <a:off y="0" x="5960325"/>
            <a:ext cy="5335925" cx="3183674"/>
          </a:xfrm>
          <a:prstGeom prst="rect">
            <a:avLst/>
          </a:prstGeom>
        </p:spPr>
      </p:pic>
      <p:cxnSp>
        <p:nvCxnSpPr>
          <p:cNvPr id="197" name="Shape 197"/>
          <p:cNvCxnSpPr/>
          <p:nvPr/>
        </p:nvCxnSpPr>
        <p:spPr>
          <a:xfrm rot="10800000" flipH="1">
            <a:off y="459300" x="5156275"/>
            <a:ext cy="714899" cx="1684800"/>
          </a:xfrm>
          <a:prstGeom prst="straightConnector1">
            <a:avLst/>
          </a:prstGeom>
          <a:noFill/>
          <a:ln w="19050" cap="flat">
            <a:solidFill>
              <a:schemeClr val="dk2"/>
            </a:solidFill>
            <a:prstDash val="solid"/>
            <a:round/>
            <a:headEnd w="lg" len="lg" type="none"/>
            <a:tailEnd w="lg" len="lg" type="triangle"/>
          </a:ln>
        </p:spPr>
      </p:cxnSp>
      <p:cxnSp>
        <p:nvCxnSpPr>
          <p:cNvPr id="198" name="Shape 198"/>
          <p:cNvCxnSpPr/>
          <p:nvPr/>
        </p:nvCxnSpPr>
        <p:spPr>
          <a:xfrm rot="10800000" flipH="1">
            <a:off y="484750" x="4556400"/>
            <a:ext cy="1085099" cx="4071300"/>
          </a:xfrm>
          <a:prstGeom prst="straightConnector1">
            <a:avLst/>
          </a:prstGeom>
          <a:noFill/>
          <a:ln w="19050" cap="flat">
            <a:solidFill>
              <a:schemeClr val="dk2"/>
            </a:solidFill>
            <a:prstDash val="solid"/>
            <a:round/>
            <a:headEnd w="lg" len="lg" type="none"/>
            <a:tailEnd w="lg" len="lg" type="triangle"/>
          </a:ln>
        </p:spPr>
      </p:cxnSp>
      <p:cxnSp>
        <p:nvCxnSpPr>
          <p:cNvPr id="199" name="Shape 199"/>
          <p:cNvCxnSpPr/>
          <p:nvPr/>
        </p:nvCxnSpPr>
        <p:spPr>
          <a:xfrm>
            <a:off y="1933575" x="4173525"/>
            <a:ext cy="797699" cx="3433200"/>
          </a:xfrm>
          <a:prstGeom prst="straightConnector1">
            <a:avLst/>
          </a:prstGeom>
          <a:noFill/>
          <a:ln w="19050" cap="flat">
            <a:solidFill>
              <a:schemeClr val="dk2"/>
            </a:solidFill>
            <a:prstDash val="solid"/>
            <a:round/>
            <a:headEnd w="lg" len="lg" type="none"/>
            <a:tailEnd w="lg" len="lg" type="triangle"/>
          </a:ln>
        </p:spPr>
      </p:cxnSp>
      <p:cxnSp>
        <p:nvCxnSpPr>
          <p:cNvPr id="200" name="Shape 200"/>
          <p:cNvCxnSpPr/>
          <p:nvPr/>
        </p:nvCxnSpPr>
        <p:spPr>
          <a:xfrm>
            <a:off y="2259050" x="4467050"/>
            <a:ext cy="1174200" cx="3126599"/>
          </a:xfrm>
          <a:prstGeom prst="straightConnector1">
            <a:avLst/>
          </a:prstGeom>
          <a:noFill/>
          <a:ln w="19050" cap="flat">
            <a:solidFill>
              <a:schemeClr val="dk2"/>
            </a:solidFill>
            <a:prstDash val="solid"/>
            <a:round/>
            <a:headEnd w="lg" len="lg" type="none"/>
            <a:tailEnd w="lg" len="lg" type="triangle"/>
          </a:ln>
        </p:spPr>
      </p:cxnSp>
      <p:cxnSp>
        <p:nvCxnSpPr>
          <p:cNvPr id="201" name="Shape 201"/>
          <p:cNvCxnSpPr/>
          <p:nvPr/>
        </p:nvCxnSpPr>
        <p:spPr>
          <a:xfrm>
            <a:off y="2641850" x="4507300"/>
            <a:ext cy="1940100" cx="3622199"/>
          </a:xfrm>
          <a:prstGeom prst="straightConnector1">
            <a:avLst/>
          </a:prstGeom>
          <a:noFill/>
          <a:ln w="19050" cap="flat">
            <a:solidFill>
              <a:schemeClr val="dk2"/>
            </a:solidFill>
            <a:prstDash val="solid"/>
            <a:round/>
            <a:headEnd w="lg" len="lg" type="none"/>
            <a:tailEnd w="lg" len="lg" type="triangle"/>
          </a:ln>
        </p:spPr>
      </p:cxnSp>
      <p:cxnSp>
        <p:nvCxnSpPr>
          <p:cNvPr id="202" name="Shape 202"/>
          <p:cNvCxnSpPr/>
          <p:nvPr/>
        </p:nvCxnSpPr>
        <p:spPr>
          <a:xfrm>
            <a:off y="2648325" x="2589000"/>
            <a:ext cy="12900" cx="1927200"/>
          </a:xfrm>
          <a:prstGeom prst="straightConnector1">
            <a:avLst/>
          </a:prstGeom>
          <a:noFill/>
          <a:ln w="19050" cap="flat">
            <a:solidFill>
              <a:schemeClr val="dk2"/>
            </a:solidFill>
            <a:prstDash val="solid"/>
            <a:round/>
            <a:headEnd w="lg" len="lg" type="none"/>
            <a:tailEnd w="lg" len="lg" type="none"/>
          </a:ln>
        </p:spPr>
      </p:cxnSp>
      <p:cxnSp>
        <p:nvCxnSpPr>
          <p:cNvPr id="203" name="Shape 203"/>
          <p:cNvCxnSpPr/>
          <p:nvPr/>
        </p:nvCxnSpPr>
        <p:spPr>
          <a:xfrm rot="10800000" flipH="1">
            <a:off y="2259149" x="2639700"/>
            <a:ext cy="1800" cx="1825800"/>
          </a:xfrm>
          <a:prstGeom prst="straightConnector1">
            <a:avLst/>
          </a:prstGeom>
          <a:noFill/>
          <a:ln w="19050" cap="flat">
            <a:solidFill>
              <a:schemeClr val="dk2"/>
            </a:solidFill>
            <a:prstDash val="solid"/>
            <a:round/>
            <a:headEnd w="lg" len="lg" type="none"/>
            <a:tailEnd w="lg" len="lg" type="none"/>
          </a:ln>
        </p:spPr>
      </p:cxnSp>
      <p:cxnSp>
        <p:nvCxnSpPr>
          <p:cNvPr id="204" name="Shape 204"/>
          <p:cNvCxnSpPr/>
          <p:nvPr/>
        </p:nvCxnSpPr>
        <p:spPr>
          <a:xfrm>
            <a:off y="1569900" x="2909950"/>
            <a:ext cy="12599" cx="1595399"/>
          </a:xfrm>
          <a:prstGeom prst="straightConnector1">
            <a:avLst/>
          </a:prstGeom>
          <a:noFill/>
          <a:ln w="19050" cap="flat">
            <a:solidFill>
              <a:schemeClr val="dk2"/>
            </a:solidFill>
            <a:prstDash val="solid"/>
            <a:round/>
            <a:headEnd w="lg" len="lg" type="none"/>
            <a:tailEnd w="lg" len="lg" type="none"/>
          </a:ln>
        </p:spPr>
      </p:cxnSp>
      <p:cxnSp>
        <p:nvCxnSpPr>
          <p:cNvPr id="205" name="Shape 205"/>
          <p:cNvCxnSpPr/>
          <p:nvPr/>
        </p:nvCxnSpPr>
        <p:spPr>
          <a:xfrm>
            <a:off y="1161450" x="3094600"/>
            <a:ext cy="12900" cx="2049000"/>
          </a:xfrm>
          <a:prstGeom prst="straightConnector1">
            <a:avLst/>
          </a:prstGeom>
          <a:noFill/>
          <a:ln w="19050" cap="flat">
            <a:solidFill>
              <a:schemeClr val="dk2"/>
            </a:solidFill>
            <a:prstDash val="solid"/>
            <a:round/>
            <a:headEnd w="lg" len="lg" type="none"/>
            <a:tailEnd w="lg" len="lg" type="none"/>
          </a:ln>
        </p:spPr>
      </p:cxnSp>
      <p:pic>
        <p:nvPicPr>
          <p:cNvPr id="206" name="Shape 206"/>
          <p:cNvPicPr preferRelativeResize="0"/>
          <p:nvPr/>
        </p:nvPicPr>
        <p:blipFill>
          <a:blip r:embed="rId4"/>
          <a:stretch>
            <a:fillRect/>
          </a:stretch>
        </p:blipFill>
        <p:spPr>
          <a:xfrm>
            <a:off y="2829062" x="99850"/>
            <a:ext cy="2484825" cx="253984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y="0" x="0"/>
          <a:ext cy="0" cx="0"/>
          <a:chOff y="0" x="0"/>
          <a:chExt cy="0" cx="0"/>
        </a:xfrm>
      </p:grpSpPr>
      <p:sp>
        <p:nvSpPr>
          <p:cNvPr id="211" name="Shape 211"/>
          <p:cNvSpPr txBox="1"/>
          <p:nvPr>
            <p:ph type="title"/>
          </p:nvPr>
        </p:nvSpPr>
        <p:spPr>
          <a:xfrm>
            <a:off y="3903200" x="4949068"/>
            <a:ext cy="857400" cx="3844499"/>
          </a:xfrm>
          <a:prstGeom prst="rect">
            <a:avLst/>
          </a:prstGeom>
        </p:spPr>
        <p:txBody>
          <a:bodyPr bIns="91425" rIns="91425" lIns="91425" tIns="91425" anchor="b" anchorCtr="0">
            <a:noAutofit/>
          </a:bodyPr>
          <a:lstStyle/>
          <a:p>
            <a:pPr>
              <a:buNone/>
            </a:pPr>
            <a:r>
              <a:rPr lang="en"/>
              <a:t>Donner pass</a:t>
            </a:r>
          </a:p>
        </p:txBody>
      </p:sp>
      <p:pic>
        <p:nvPicPr>
          <p:cNvPr id="212" name="Shape 212"/>
          <p:cNvPicPr preferRelativeResize="0"/>
          <p:nvPr/>
        </p:nvPicPr>
        <p:blipFill>
          <a:blip r:embed="rId3"/>
          <a:stretch>
            <a:fillRect/>
          </a:stretch>
        </p:blipFill>
        <p:spPr>
          <a:xfrm>
            <a:off y="95424" x="4235850"/>
            <a:ext cy="3222949" cx="4831575"/>
          </a:xfrm>
          <a:prstGeom prst="rect">
            <a:avLst/>
          </a:prstGeom>
        </p:spPr>
      </p:pic>
      <p:sp>
        <p:nvSpPr>
          <p:cNvPr id="213" name="Shape 213"/>
          <p:cNvSpPr txBox="1"/>
          <p:nvPr/>
        </p:nvSpPr>
        <p:spPr>
          <a:xfrm>
            <a:off y="3318375" x="5486400"/>
            <a:ext cy="457200" cx="3657600"/>
          </a:xfrm>
          <a:prstGeom prst="rect">
            <a:avLst/>
          </a:prstGeom>
        </p:spPr>
        <p:txBody>
          <a:bodyPr bIns="91425" rIns="91425" lIns="91425" tIns="91425" anchor="t" anchorCtr="0">
            <a:noAutofit/>
          </a:bodyPr>
          <a:lstStyle/>
          <a:p>
            <a:pPr>
              <a:buNone/>
            </a:pPr>
            <a:r>
              <a:rPr lang="en"/>
              <a:t>Castle Peak summit towards lake Tahoe</a:t>
            </a:r>
          </a:p>
        </p:txBody>
      </p:sp>
      <p:pic>
        <p:nvPicPr>
          <p:cNvPr id="214" name="Shape 214"/>
          <p:cNvPicPr preferRelativeResize="0"/>
          <p:nvPr/>
        </p:nvPicPr>
        <p:blipFill>
          <a:blip r:embed="rId4"/>
          <a:stretch>
            <a:fillRect/>
          </a:stretch>
        </p:blipFill>
        <p:spPr>
          <a:xfrm rot="-5400000">
            <a:off y="479224" x="-410824"/>
            <a:ext cy="1886125" cx="2830850"/>
          </a:xfrm>
          <a:prstGeom prst="rect">
            <a:avLst/>
          </a:prstGeom>
        </p:spPr>
      </p:pic>
      <p:pic>
        <p:nvPicPr>
          <p:cNvPr id="215" name="Shape 215"/>
          <p:cNvPicPr preferRelativeResize="0"/>
          <p:nvPr/>
        </p:nvPicPr>
        <p:blipFill>
          <a:blip r:embed="rId5"/>
          <a:stretch>
            <a:fillRect/>
          </a:stretch>
        </p:blipFill>
        <p:spPr>
          <a:xfrm>
            <a:off y="2450500" x="0"/>
            <a:ext cy="2754974" cx="4136524"/>
          </a:xfrm>
          <a:prstGeom prst="rect">
            <a:avLst/>
          </a:prstGeom>
        </p:spPr>
      </p:pic>
      <p:sp>
        <p:nvSpPr>
          <p:cNvPr id="216" name="Shape 216"/>
          <p:cNvSpPr txBox="1"/>
          <p:nvPr/>
        </p:nvSpPr>
        <p:spPr>
          <a:xfrm>
            <a:off y="229725" x="2029325"/>
            <a:ext cy="1940100" cx="2077199"/>
          </a:xfrm>
          <a:prstGeom prst="rect">
            <a:avLst/>
          </a:prstGeom>
        </p:spPr>
        <p:txBody>
          <a:bodyPr bIns="91425" rIns="91425" lIns="91425" tIns="91425" anchor="t" anchorCtr="0">
            <a:noAutofit/>
          </a:bodyPr>
          <a:lstStyle/>
          <a:p>
            <a:pPr>
              <a:buNone/>
            </a:pPr>
            <a:r>
              <a:rPr lang="en"/>
              <a:t>Skiing off Castle Peak</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0" name="Shape 220"/>
        <p:cNvGrpSpPr/>
        <p:nvPr/>
      </p:nvGrpSpPr>
      <p:grpSpPr>
        <a:xfrm>
          <a:off y="0" x="0"/>
          <a:ext cy="0" cx="0"/>
          <a:chOff y="0" x="0"/>
          <a:chExt cy="0" cx="0"/>
        </a:xfrm>
      </p:grpSpPr>
      <p:sp>
        <p:nvSpPr>
          <p:cNvPr id="221" name="Shape 221"/>
          <p:cNvSpPr txBox="1"/>
          <p:nvPr>
            <p:ph type="title"/>
          </p:nvPr>
        </p:nvSpPr>
        <p:spPr>
          <a:xfrm>
            <a:off y="3" x="342350"/>
            <a:ext cy="857400" cx="8229600"/>
          </a:xfrm>
          <a:prstGeom prst="rect">
            <a:avLst/>
          </a:prstGeom>
        </p:spPr>
        <p:txBody>
          <a:bodyPr bIns="91425" rIns="91425" lIns="91425" tIns="91425" anchor="b" anchorCtr="0">
            <a:noAutofit/>
          </a:bodyPr>
          <a:lstStyle/>
          <a:p>
            <a:pPr>
              <a:buNone/>
            </a:pPr>
            <a:r>
              <a:rPr lang="en"/>
              <a:t>Mt. Rose area</a:t>
            </a:r>
          </a:p>
        </p:txBody>
      </p:sp>
      <p:sp>
        <p:nvSpPr>
          <p:cNvPr id="222" name="Shape 222"/>
          <p:cNvSpPr txBox="1"/>
          <p:nvPr/>
        </p:nvSpPr>
        <p:spPr>
          <a:xfrm>
            <a:off y="857400" x="114850"/>
            <a:ext cy="1133700" cx="3088800"/>
          </a:xfrm>
          <a:prstGeom prst="rect">
            <a:avLst/>
          </a:prstGeom>
        </p:spPr>
        <p:txBody>
          <a:bodyPr bIns="91425" rIns="91425" lIns="91425" tIns="91425" anchor="t" anchorCtr="0">
            <a:noAutofit/>
          </a:bodyPr>
          <a:lstStyle/>
          <a:p>
            <a:pPr rtl="0" lvl="0">
              <a:buNone/>
            </a:pPr>
            <a:r>
              <a:rPr lang="en"/>
              <a:t>Right:</a:t>
            </a:r>
          </a:p>
          <a:p>
            <a:pPr rtl="0" lvl="0">
              <a:buNone/>
            </a:pPr>
            <a:r>
              <a:rPr lang="en"/>
              <a:t>Mt. Rose Knob Jr.</a:t>
            </a:r>
          </a:p>
          <a:p>
            <a:pPr rtl="0" lvl="0">
              <a:buNone/>
            </a:pPr>
            <a:r>
              <a:rPr lang="en"/>
              <a:t>Bottom:</a:t>
            </a:r>
          </a:p>
          <a:p>
            <a:pPr>
              <a:buNone/>
            </a:pPr>
            <a:r>
              <a:rPr lang="en"/>
              <a:t>Skiing the hour glass on Tamarak</a:t>
            </a:r>
          </a:p>
        </p:txBody>
      </p:sp>
      <p:pic>
        <p:nvPicPr>
          <p:cNvPr id="223" name="Shape 223"/>
          <p:cNvPicPr preferRelativeResize="0"/>
          <p:nvPr/>
        </p:nvPicPr>
        <p:blipFill>
          <a:blip r:embed="rId3"/>
          <a:stretch>
            <a:fillRect/>
          </a:stretch>
        </p:blipFill>
        <p:spPr>
          <a:xfrm>
            <a:off y="2840550" x="5612900"/>
            <a:ext cy="2648325" cx="3531100"/>
          </a:xfrm>
          <a:prstGeom prst="rect">
            <a:avLst/>
          </a:prstGeom>
        </p:spPr>
      </p:pic>
      <p:pic>
        <p:nvPicPr>
          <p:cNvPr id="224" name="Shape 224"/>
          <p:cNvPicPr preferRelativeResize="0"/>
          <p:nvPr/>
        </p:nvPicPr>
        <p:blipFill>
          <a:blip r:embed="rId4"/>
          <a:stretch>
            <a:fillRect/>
          </a:stretch>
        </p:blipFill>
        <p:spPr>
          <a:xfrm>
            <a:off y="2244125" x="114850"/>
            <a:ext cy="2771749" cx="4156200"/>
          </a:xfrm>
          <a:prstGeom prst="rect">
            <a:avLst/>
          </a:prstGeom>
        </p:spPr>
      </p:pic>
      <p:pic>
        <p:nvPicPr>
          <p:cNvPr id="225" name="Shape 225"/>
          <p:cNvPicPr preferRelativeResize="0"/>
          <p:nvPr/>
        </p:nvPicPr>
        <p:blipFill>
          <a:blip r:embed="rId5"/>
          <a:stretch>
            <a:fillRect/>
          </a:stretch>
        </p:blipFill>
        <p:spPr>
          <a:xfrm>
            <a:off y="0" x="4824425"/>
            <a:ext cy="3243475" cx="4319575"/>
          </a:xfrm>
          <a:prstGeom prst="rect">
            <a:avLst/>
          </a:prstGeom>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9" name="Shape 229"/>
        <p:cNvGrpSpPr/>
        <p:nvPr/>
      </p:nvGrpSpPr>
      <p:grpSpPr>
        <a:xfrm>
          <a:off y="0" x="0"/>
          <a:ext cy="0" cx="0"/>
          <a:chOff y="0" x="0"/>
          <a:chExt cy="0" cx="0"/>
        </a:xfrm>
      </p:grpSpPr>
      <p:sp>
        <p:nvSpPr>
          <p:cNvPr id="230" name="Shape 230"/>
          <p:cNvSpPr txBox="1"/>
          <p:nvPr>
            <p:ph type="title"/>
          </p:nvPr>
        </p:nvSpPr>
        <p:spPr>
          <a:xfrm>
            <a:off y="-76199" x="112600"/>
            <a:ext cy="783299" cx="8229600"/>
          </a:xfrm>
          <a:prstGeom prst="rect">
            <a:avLst/>
          </a:prstGeom>
        </p:spPr>
        <p:txBody>
          <a:bodyPr bIns="91425" rIns="91425" lIns="91425" tIns="91425" anchor="b" anchorCtr="0">
            <a:noAutofit/>
          </a:bodyPr>
          <a:lstStyle/>
          <a:p>
            <a:pPr>
              <a:buNone/>
            </a:pPr>
            <a:r>
              <a:rPr lang="en"/>
              <a:t>Tahoe area west rim</a:t>
            </a:r>
          </a:p>
        </p:txBody>
      </p:sp>
      <p:pic>
        <p:nvPicPr>
          <p:cNvPr id="231" name="Shape 231"/>
          <p:cNvPicPr preferRelativeResize="0"/>
          <p:nvPr/>
        </p:nvPicPr>
        <p:blipFill>
          <a:blip r:embed="rId3"/>
          <a:stretch>
            <a:fillRect/>
          </a:stretch>
        </p:blipFill>
        <p:spPr>
          <a:xfrm>
            <a:off y="176925" x="5972975"/>
            <a:ext cy="3677500" cx="3109749"/>
          </a:xfrm>
          <a:prstGeom prst="rect">
            <a:avLst/>
          </a:prstGeom>
          <a:noFill/>
          <a:ln>
            <a:noFill/>
          </a:ln>
        </p:spPr>
      </p:pic>
      <p:pic>
        <p:nvPicPr>
          <p:cNvPr id="232" name="Shape 232"/>
          <p:cNvPicPr preferRelativeResize="0"/>
          <p:nvPr/>
        </p:nvPicPr>
        <p:blipFill>
          <a:blip r:embed="rId4"/>
          <a:stretch>
            <a:fillRect/>
          </a:stretch>
        </p:blipFill>
        <p:spPr>
          <a:xfrm rot="-5400000">
            <a:off y="1320475" x="-530149"/>
            <a:ext cy="2502549" cx="3752400"/>
          </a:xfrm>
          <a:prstGeom prst="rect">
            <a:avLst/>
          </a:prstGeom>
        </p:spPr>
      </p:pic>
      <p:pic>
        <p:nvPicPr>
          <p:cNvPr id="233" name="Shape 233"/>
          <p:cNvPicPr preferRelativeResize="0"/>
          <p:nvPr/>
        </p:nvPicPr>
        <p:blipFill>
          <a:blip r:embed="rId5"/>
          <a:stretch>
            <a:fillRect/>
          </a:stretch>
        </p:blipFill>
        <p:spPr>
          <a:xfrm>
            <a:off y="2571725" x="2491450"/>
            <a:ext cy="2467750" cx="3701625"/>
          </a:xfrm>
          <a:prstGeom prst="rect">
            <a:avLst/>
          </a:prstGeom>
        </p:spPr>
      </p:pic>
      <p:sp>
        <p:nvSpPr>
          <p:cNvPr id="234" name="Shape 234"/>
          <p:cNvSpPr txBox="1"/>
          <p:nvPr/>
        </p:nvSpPr>
        <p:spPr>
          <a:xfrm>
            <a:off y="4447950" x="39050"/>
            <a:ext cy="457200" cx="3657600"/>
          </a:xfrm>
          <a:prstGeom prst="rect">
            <a:avLst/>
          </a:prstGeom>
        </p:spPr>
        <p:txBody>
          <a:bodyPr bIns="91425" rIns="91425" lIns="91425" tIns="91425" anchor="t" anchorCtr="0">
            <a:noAutofit/>
          </a:bodyPr>
          <a:lstStyle/>
          <a:p>
            <a:pPr>
              <a:buNone/>
            </a:pPr>
            <a:r>
              <a:rPr lang="en"/>
              <a:t>Skiing off Mt. Tallac</a:t>
            </a:r>
          </a:p>
        </p:txBody>
      </p:sp>
      <p:sp>
        <p:nvSpPr>
          <p:cNvPr id="235" name="Shape 235"/>
          <p:cNvSpPr txBox="1"/>
          <p:nvPr/>
        </p:nvSpPr>
        <p:spPr>
          <a:xfrm>
            <a:off y="3931000" x="6955850"/>
            <a:ext cy="457200" cx="3657600"/>
          </a:xfrm>
          <a:prstGeom prst="rect">
            <a:avLst/>
          </a:prstGeom>
        </p:spPr>
        <p:txBody>
          <a:bodyPr bIns="91425" rIns="91425" lIns="91425" tIns="91425" anchor="t" anchorCtr="0">
            <a:noAutofit/>
          </a:bodyPr>
          <a:lstStyle/>
          <a:p>
            <a:pPr rtl="0" lvl="0">
              <a:buNone/>
            </a:pPr>
            <a:r>
              <a:rPr lang="en"/>
              <a:t>South face of Jake’s</a:t>
            </a:r>
          </a:p>
          <a:p>
            <a:pPr>
              <a:buNone/>
            </a:pPr>
            <a:r>
              <a:rPr lang="en"/>
              <a:t>above Emerald bay</a:t>
            </a:r>
          </a:p>
        </p:txBody>
      </p:sp>
      <p:sp>
        <p:nvSpPr>
          <p:cNvPr id="236" name="Shape 236"/>
          <p:cNvSpPr txBox="1"/>
          <p:nvPr/>
        </p:nvSpPr>
        <p:spPr>
          <a:xfrm>
            <a:off y="2266925" x="2688600"/>
            <a:ext cy="457200" cx="3919199"/>
          </a:xfrm>
          <a:prstGeom prst="rect">
            <a:avLst/>
          </a:prstGeom>
        </p:spPr>
        <p:txBody>
          <a:bodyPr bIns="91425" rIns="91425" lIns="91425" tIns="91425" anchor="t" anchorCtr="0">
            <a:noAutofit/>
          </a:bodyPr>
          <a:lstStyle/>
          <a:p>
            <a:pPr rtl="0" lvl="0">
              <a:buNone/>
            </a:pPr>
            <a:r>
              <a:rPr lang="en"/>
              <a:t>Bliss and Rubicon peak from Jake’s </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0" name="Shape 240"/>
        <p:cNvGrpSpPr/>
        <p:nvPr/>
      </p:nvGrpSpPr>
      <p:grpSpPr>
        <a:xfrm>
          <a:off y="0" x="0"/>
          <a:ext cy="0" cx="0"/>
          <a:chOff y="0" x="0"/>
          <a:chExt cy="0" cx="0"/>
        </a:xfrm>
      </p:grpSpPr>
      <p:sp>
        <p:nvSpPr>
          <p:cNvPr id="241" name="Shape 241"/>
          <p:cNvSpPr txBox="1"/>
          <p:nvPr>
            <p:ph type="title"/>
          </p:nvPr>
        </p:nvSpPr>
        <p:spPr>
          <a:xfrm>
            <a:off y="0" x="4746825"/>
            <a:ext cy="738599" cx="4397100"/>
          </a:xfrm>
          <a:prstGeom prst="rect">
            <a:avLst/>
          </a:prstGeom>
        </p:spPr>
        <p:txBody>
          <a:bodyPr bIns="91425" rIns="91425" lIns="91425" tIns="91425" anchor="b" anchorCtr="0">
            <a:noAutofit/>
          </a:bodyPr>
          <a:lstStyle/>
          <a:p>
            <a:pPr>
              <a:buNone/>
            </a:pPr>
            <a:r>
              <a:rPr sz="3000" lang="en"/>
              <a:t>Desolation Wilderness</a:t>
            </a:r>
          </a:p>
        </p:txBody>
      </p:sp>
      <p:pic>
        <p:nvPicPr>
          <p:cNvPr id="242" name="Shape 242"/>
          <p:cNvPicPr preferRelativeResize="0"/>
          <p:nvPr/>
        </p:nvPicPr>
        <p:blipFill>
          <a:blip r:embed="rId3"/>
          <a:stretch>
            <a:fillRect/>
          </a:stretch>
        </p:blipFill>
        <p:spPr>
          <a:xfrm>
            <a:off y="1703725" x="4746750"/>
            <a:ext cy="2931499" cx="4397249"/>
          </a:xfrm>
          <a:prstGeom prst="rect">
            <a:avLst/>
          </a:prstGeom>
        </p:spPr>
      </p:pic>
      <p:sp>
        <p:nvSpPr>
          <p:cNvPr id="243" name="Shape 243"/>
          <p:cNvSpPr txBox="1"/>
          <p:nvPr/>
        </p:nvSpPr>
        <p:spPr>
          <a:xfrm>
            <a:off y="4686300" x="4797825"/>
            <a:ext cy="457200" cx="3657600"/>
          </a:xfrm>
          <a:prstGeom prst="rect">
            <a:avLst/>
          </a:prstGeom>
        </p:spPr>
        <p:txBody>
          <a:bodyPr bIns="91425" rIns="91425" lIns="91425" tIns="91425" anchor="t" anchorCtr="0">
            <a:noAutofit/>
          </a:bodyPr>
          <a:lstStyle/>
          <a:p>
            <a:pPr>
              <a:buNone/>
            </a:pPr>
            <a:r>
              <a:rPr lang="en"/>
              <a:t>Pyramid peak and Dick’s from Mt. Tallac</a:t>
            </a:r>
          </a:p>
        </p:txBody>
      </p:sp>
      <p:pic>
        <p:nvPicPr>
          <p:cNvPr id="244" name="Shape 244"/>
          <p:cNvPicPr preferRelativeResize="0"/>
          <p:nvPr/>
        </p:nvPicPr>
        <p:blipFill>
          <a:blip r:embed="rId4"/>
          <a:stretch>
            <a:fillRect/>
          </a:stretch>
        </p:blipFill>
        <p:spPr>
          <a:xfrm>
            <a:off y="0" x="0"/>
            <a:ext cy="2654725" cx="3982074"/>
          </a:xfrm>
          <a:prstGeom prst="rect">
            <a:avLst/>
          </a:prstGeom>
        </p:spPr>
      </p:pic>
      <p:sp>
        <p:nvSpPr>
          <p:cNvPr id="245" name="Shape 245"/>
          <p:cNvSpPr txBox="1"/>
          <p:nvPr/>
        </p:nvSpPr>
        <p:spPr>
          <a:xfrm>
            <a:off y="3905475" x="191450"/>
            <a:ext cy="457200" cx="3657600"/>
          </a:xfrm>
          <a:prstGeom prst="rect">
            <a:avLst/>
          </a:prstGeom>
        </p:spPr>
        <p:txBody>
          <a:bodyPr bIns="91425" rIns="91425" lIns="91425" tIns="91425" anchor="t" anchorCtr="0">
            <a:noAutofit/>
          </a:bodyPr>
          <a:lstStyle/>
          <a:p>
            <a:pPr>
              <a:buNone/>
            </a:pPr>
            <a:r>
              <a:rPr lang="en"/>
              <a:t>Summit bowl on Ralston peak</a:t>
            </a:r>
          </a:p>
        </p:txBody>
      </p:sp>
      <p:pic>
        <p:nvPicPr>
          <p:cNvPr id="246" name="Shape 246"/>
          <p:cNvPicPr preferRelativeResize="0"/>
          <p:nvPr/>
        </p:nvPicPr>
        <p:blipFill>
          <a:blip r:embed="rId5"/>
          <a:stretch>
            <a:fillRect/>
          </a:stretch>
        </p:blipFill>
        <p:spPr>
          <a:xfrm>
            <a:off y="2703591" x="0"/>
            <a:ext cy="2439908" cx="3657599"/>
          </a:xfrm>
          <a:prstGeom prst="rect">
            <a:avLst/>
          </a:prstGeom>
        </p:spPr>
      </p:pic>
      <p:sp>
        <p:nvSpPr>
          <p:cNvPr id="247" name="Shape 247"/>
          <p:cNvSpPr txBox="1"/>
          <p:nvPr/>
        </p:nvSpPr>
        <p:spPr>
          <a:xfrm>
            <a:off y="992575" x="4084175"/>
            <a:ext cy="457200" cx="5059799"/>
          </a:xfrm>
          <a:prstGeom prst="rect">
            <a:avLst/>
          </a:prstGeom>
        </p:spPr>
        <p:txBody>
          <a:bodyPr bIns="91425" rIns="91425" lIns="91425" tIns="91425" anchor="t" anchorCtr="0">
            <a:noAutofit/>
          </a:bodyPr>
          <a:lstStyle/>
          <a:p>
            <a:pPr>
              <a:buNone/>
            </a:pPr>
            <a:r>
              <a:rPr lang="en"/>
              <a:t>Left: Summit bowl of Ralston and view towards Mt. Tallac</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1" name="Shape 251"/>
        <p:cNvGrpSpPr/>
        <p:nvPr/>
      </p:nvGrpSpPr>
      <p:grpSpPr>
        <a:xfrm>
          <a:off y="0" x="0"/>
          <a:ext cy="0" cx="0"/>
          <a:chOff y="0" x="0"/>
          <a:chExt cy="0" cx="0"/>
        </a:xfrm>
      </p:grpSpPr>
      <p:sp>
        <p:nvSpPr>
          <p:cNvPr id="252" name="Shape 252"/>
          <p:cNvSpPr txBox="1"/>
          <p:nvPr>
            <p:ph type="title"/>
          </p:nvPr>
        </p:nvSpPr>
        <p:spPr>
          <a:xfrm>
            <a:off y="34950" x="457200"/>
            <a:ext cy="781800" cx="8229600"/>
          </a:xfrm>
          <a:prstGeom prst="rect">
            <a:avLst/>
          </a:prstGeom>
        </p:spPr>
        <p:txBody>
          <a:bodyPr bIns="91425" rIns="91425" lIns="91425" tIns="91425" anchor="b" anchorCtr="0">
            <a:noAutofit/>
          </a:bodyPr>
          <a:lstStyle/>
          <a:p>
            <a:pPr>
              <a:buNone/>
            </a:pPr>
            <a:r>
              <a:rPr lang="en"/>
              <a:t>Tahoe area South / Carson pass</a:t>
            </a:r>
          </a:p>
        </p:txBody>
      </p:sp>
      <p:pic>
        <p:nvPicPr>
          <p:cNvPr id="253" name="Shape 253"/>
          <p:cNvPicPr preferRelativeResize="0"/>
          <p:nvPr/>
        </p:nvPicPr>
        <p:blipFill>
          <a:blip r:embed="rId3"/>
          <a:stretch>
            <a:fillRect/>
          </a:stretch>
        </p:blipFill>
        <p:spPr>
          <a:xfrm>
            <a:off y="1797450" x="4158200"/>
            <a:ext cy="3224899" cx="4822275"/>
          </a:xfrm>
          <a:prstGeom prst="rect">
            <a:avLst/>
          </a:prstGeom>
          <a:noFill/>
          <a:ln>
            <a:noFill/>
          </a:ln>
        </p:spPr>
      </p:pic>
      <p:pic>
        <p:nvPicPr>
          <p:cNvPr id="254" name="Shape 254"/>
          <p:cNvPicPr preferRelativeResize="0"/>
          <p:nvPr/>
        </p:nvPicPr>
        <p:blipFill>
          <a:blip r:embed="rId4"/>
          <a:stretch>
            <a:fillRect/>
          </a:stretch>
        </p:blipFill>
        <p:spPr>
          <a:xfrm>
            <a:off y="919175" x="90700"/>
            <a:ext cy="3171474" cx="4742399"/>
          </a:xfrm>
          <a:prstGeom prst="rect">
            <a:avLst/>
          </a:prstGeom>
          <a:noFill/>
          <a:ln>
            <a:noFill/>
          </a:ln>
        </p:spPr>
      </p:pic>
      <p:sp>
        <p:nvSpPr>
          <p:cNvPr id="255" name="Shape 255"/>
          <p:cNvSpPr txBox="1"/>
          <p:nvPr/>
        </p:nvSpPr>
        <p:spPr>
          <a:xfrm>
            <a:off y="4117475" x="80200"/>
            <a:ext cy="904800" cx="4077900"/>
          </a:xfrm>
          <a:prstGeom prst="rect">
            <a:avLst/>
          </a:prstGeom>
        </p:spPr>
        <p:txBody>
          <a:bodyPr bIns="91425" rIns="91425" lIns="91425" tIns="91425" anchor="t" anchorCtr="0">
            <a:noAutofit/>
          </a:bodyPr>
          <a:lstStyle/>
          <a:p>
            <a:pPr rtl="0" lvl="0">
              <a:buNone/>
            </a:pPr>
            <a:r>
              <a:rPr lang="en"/>
              <a:t>Above - skiers above Crater Lake</a:t>
            </a:r>
          </a:p>
          <a:p>
            <a:pPr>
              <a:buNone/>
            </a:pPr>
            <a:r>
              <a:rPr lang="en"/>
              <a:t>Right - skier above Red Lake</a:t>
            </a:r>
          </a:p>
        </p:txBody>
      </p:sp>
      <p:sp>
        <p:nvSpPr>
          <p:cNvPr id="256" name="Shape 256"/>
          <p:cNvSpPr txBox="1"/>
          <p:nvPr/>
        </p:nvSpPr>
        <p:spPr>
          <a:xfrm>
            <a:off y="935800" x="4990875"/>
            <a:ext cy="819899" cx="3850200"/>
          </a:xfrm>
          <a:prstGeom prst="rect">
            <a:avLst/>
          </a:prstGeom>
        </p:spPr>
        <p:txBody>
          <a:bodyPr bIns="91425" rIns="91425" lIns="91425" tIns="91425" anchor="t" anchorCtr="0">
            <a:noAutofit/>
          </a:bodyPr>
          <a:lstStyle/>
          <a:p>
            <a:pPr>
              <a:buNone/>
            </a:pPr>
            <a:r>
              <a:rPr lang="en"/>
              <a:t>Carson pass has easy access, a high trailhead and reliable snow. </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0" name="Shape 260"/>
        <p:cNvGrpSpPr/>
        <p:nvPr/>
      </p:nvGrpSpPr>
      <p:grpSpPr>
        <a:xfrm>
          <a:off y="0" x="0"/>
          <a:ext cy="0" cx="0"/>
          <a:chOff y="0" x="0"/>
          <a:chExt cy="0" cx="0"/>
        </a:xfrm>
      </p:grpSpPr>
      <p:sp>
        <p:nvSpPr>
          <p:cNvPr id="261" name="Shape 261"/>
          <p:cNvSpPr txBox="1"/>
          <p:nvPr>
            <p:ph type="title"/>
          </p:nvPr>
        </p:nvSpPr>
        <p:spPr>
          <a:xfrm>
            <a:off y="0" x="163650"/>
            <a:ext cy="676500" cx="8229600"/>
          </a:xfrm>
          <a:prstGeom prst="rect">
            <a:avLst/>
          </a:prstGeom>
        </p:spPr>
        <p:txBody>
          <a:bodyPr bIns="91425" rIns="91425" lIns="91425" tIns="91425" anchor="b" anchorCtr="0">
            <a:noAutofit/>
          </a:bodyPr>
          <a:lstStyle/>
          <a:p>
            <a:pPr>
              <a:buNone/>
            </a:pPr>
            <a:r>
              <a:rPr lang="en"/>
              <a:t>Carson Pass</a:t>
            </a:r>
          </a:p>
        </p:txBody>
      </p:sp>
      <p:pic>
        <p:nvPicPr>
          <p:cNvPr id="262" name="Shape 262"/>
          <p:cNvPicPr preferRelativeResize="0"/>
          <p:nvPr/>
        </p:nvPicPr>
        <p:blipFill>
          <a:blip r:embed="rId3"/>
          <a:stretch>
            <a:fillRect/>
          </a:stretch>
        </p:blipFill>
        <p:spPr>
          <a:xfrm>
            <a:off y="2343673" x="4739550"/>
            <a:ext cy="2876027" cx="4300600"/>
          </a:xfrm>
          <a:prstGeom prst="rect">
            <a:avLst/>
          </a:prstGeom>
          <a:noFill/>
          <a:ln>
            <a:noFill/>
          </a:ln>
        </p:spPr>
      </p:pic>
      <p:pic>
        <p:nvPicPr>
          <p:cNvPr id="263" name="Shape 263"/>
          <p:cNvPicPr preferRelativeResize="0"/>
          <p:nvPr/>
        </p:nvPicPr>
        <p:blipFill>
          <a:blip r:embed="rId4"/>
          <a:stretch>
            <a:fillRect/>
          </a:stretch>
        </p:blipFill>
        <p:spPr>
          <a:xfrm>
            <a:off y="632625" x="105825"/>
            <a:ext cy="3020299" cx="4516324"/>
          </a:xfrm>
          <a:prstGeom prst="rect">
            <a:avLst/>
          </a:prstGeom>
          <a:noFill/>
          <a:ln>
            <a:noFill/>
          </a:ln>
        </p:spPr>
      </p:pic>
      <p:sp>
        <p:nvSpPr>
          <p:cNvPr id="264" name="Shape 264"/>
          <p:cNvSpPr txBox="1"/>
          <p:nvPr/>
        </p:nvSpPr>
        <p:spPr>
          <a:xfrm>
            <a:off y="3742450" x="163650"/>
            <a:ext cy="1028700" cx="4162200"/>
          </a:xfrm>
          <a:prstGeom prst="rect">
            <a:avLst/>
          </a:prstGeom>
        </p:spPr>
        <p:txBody>
          <a:bodyPr bIns="91425" rIns="91425" lIns="91425" tIns="91425" anchor="t" anchorCtr="0">
            <a:noAutofit/>
          </a:bodyPr>
          <a:lstStyle/>
          <a:p>
            <a:pPr rtl="0" lvl="0">
              <a:buNone/>
            </a:pPr>
            <a:r>
              <a:rPr lang="en"/>
              <a:t>Left - Skiing powder in Crater Lake bowl. </a:t>
            </a:r>
          </a:p>
          <a:p>
            <a:pPr>
              <a:buNone/>
            </a:pPr>
            <a:r>
              <a:rPr lang="en"/>
              <a:t>Right - Castle Peak and Crater Lake bowl. </a:t>
            </a:r>
          </a:p>
        </p:txBody>
      </p:sp>
      <p:pic>
        <p:nvPicPr>
          <p:cNvPr id="265" name="Shape 265"/>
          <p:cNvPicPr preferRelativeResize="0"/>
          <p:nvPr/>
        </p:nvPicPr>
        <p:blipFill>
          <a:blip r:embed="rId5"/>
          <a:stretch>
            <a:fillRect/>
          </a:stretch>
        </p:blipFill>
        <p:spPr>
          <a:xfrm>
            <a:off y="0" x="5645037"/>
            <a:ext cy="2267475" cx="3395112"/>
          </a:xfrm>
          <a:prstGeom prst="rect">
            <a:avLst/>
          </a:prstGeom>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9" name="Shape 269"/>
        <p:cNvGrpSpPr/>
        <p:nvPr/>
      </p:nvGrpSpPr>
      <p:grpSpPr>
        <a:xfrm>
          <a:off y="0" x="0"/>
          <a:ext cy="0" cx="0"/>
          <a:chOff y="0" x="0"/>
          <a:chExt cy="0" cx="0"/>
        </a:xfrm>
      </p:grpSpPr>
      <p:sp>
        <p:nvSpPr>
          <p:cNvPr id="270" name="Shape 270"/>
          <p:cNvSpPr txBox="1"/>
          <p:nvPr>
            <p:ph type="title"/>
          </p:nvPr>
        </p:nvSpPr>
        <p:spPr>
          <a:xfrm>
            <a:off y="0" x="201950"/>
            <a:ext cy="778800" cx="8229600"/>
          </a:xfrm>
          <a:prstGeom prst="rect">
            <a:avLst/>
          </a:prstGeom>
        </p:spPr>
        <p:txBody>
          <a:bodyPr bIns="91425" rIns="91425" lIns="91425" tIns="91425" anchor="b" anchorCtr="0">
            <a:noAutofit/>
          </a:bodyPr>
          <a:lstStyle/>
          <a:p>
            <a:pPr>
              <a:buNone/>
            </a:pPr>
            <a:r>
              <a:rPr lang="en"/>
              <a:t>Roundtop Mountain</a:t>
            </a:r>
          </a:p>
        </p:txBody>
      </p:sp>
      <p:sp>
        <p:nvSpPr>
          <p:cNvPr id="271" name="Shape 271"/>
          <p:cNvSpPr txBox="1"/>
          <p:nvPr>
            <p:ph idx="1" type="body"/>
          </p:nvPr>
        </p:nvSpPr>
        <p:spPr>
          <a:xfrm>
            <a:off y="708900" x="201950"/>
            <a:ext cy="3725699" cx="8229600"/>
          </a:xfrm>
          <a:prstGeom prst="rect">
            <a:avLst/>
          </a:prstGeom>
        </p:spPr>
        <p:txBody>
          <a:bodyPr bIns="91425" rIns="91425" lIns="91425" tIns="91425" anchor="t" anchorCtr="0">
            <a:noAutofit/>
          </a:bodyPr>
          <a:lstStyle/>
          <a:p>
            <a:pPr rtl="0" lvl="0">
              <a:buNone/>
            </a:pPr>
            <a:r>
              <a:rPr sz="1800" lang="en"/>
              <a:t>10,381 ft</a:t>
            </a:r>
          </a:p>
          <a:p>
            <a:pPr>
              <a:buNone/>
            </a:pPr>
            <a:r>
              <a:rPr sz="1800" lang="en"/>
              <a:t>Crescent Moon Couloir</a:t>
            </a:r>
          </a:p>
        </p:txBody>
      </p:sp>
      <p:pic>
        <p:nvPicPr>
          <p:cNvPr id="272" name="Shape 272"/>
          <p:cNvPicPr preferRelativeResize="0"/>
          <p:nvPr/>
        </p:nvPicPr>
        <p:blipFill>
          <a:blip r:embed="rId3"/>
          <a:stretch>
            <a:fillRect/>
          </a:stretch>
        </p:blipFill>
        <p:spPr>
          <a:xfrm>
            <a:off y="0" x="5335238"/>
            <a:ext cy="2537574" cx="3808762"/>
          </a:xfrm>
          <a:prstGeom prst="rect">
            <a:avLst/>
          </a:prstGeom>
        </p:spPr>
      </p:pic>
      <p:pic>
        <p:nvPicPr>
          <p:cNvPr id="273" name="Shape 273"/>
          <p:cNvPicPr preferRelativeResize="0"/>
          <p:nvPr/>
        </p:nvPicPr>
        <p:blipFill>
          <a:blip r:embed="rId4"/>
          <a:stretch>
            <a:fillRect/>
          </a:stretch>
        </p:blipFill>
        <p:spPr>
          <a:xfrm>
            <a:off y="1998000" x="61900"/>
            <a:ext cy="3065415" cx="4600900"/>
          </a:xfrm>
          <a:prstGeom prst="rect">
            <a:avLst/>
          </a:prstGeom>
        </p:spPr>
      </p:pic>
      <p:pic>
        <p:nvPicPr>
          <p:cNvPr id="274" name="Shape 274"/>
          <p:cNvPicPr preferRelativeResize="0"/>
          <p:nvPr/>
        </p:nvPicPr>
        <p:blipFill>
          <a:blip r:embed="rId5"/>
          <a:stretch>
            <a:fillRect/>
          </a:stretch>
        </p:blipFill>
        <p:spPr>
          <a:xfrm>
            <a:off y="2613775" x="4739000"/>
            <a:ext cy="2996175" cx="4494274"/>
          </a:xfrm>
          <a:prstGeom prst="rect">
            <a:avLst/>
          </a:prstGeom>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8" name="Shape 278"/>
        <p:cNvGrpSpPr/>
        <p:nvPr/>
      </p:nvGrpSpPr>
      <p:grpSpPr>
        <a:xfrm>
          <a:off y="0" x="0"/>
          <a:ext cy="0" cx="0"/>
          <a:chOff y="0" x="0"/>
          <a:chExt cy="0" cx="0"/>
        </a:xfrm>
      </p:grpSpPr>
      <p:sp>
        <p:nvSpPr>
          <p:cNvPr id="279" name="Shape 279"/>
          <p:cNvSpPr txBox="1"/>
          <p:nvPr>
            <p:ph type="title"/>
          </p:nvPr>
        </p:nvSpPr>
        <p:spPr>
          <a:xfrm>
            <a:off y="3" x="205000"/>
            <a:ext cy="857400" cx="8229600"/>
          </a:xfrm>
          <a:prstGeom prst="rect">
            <a:avLst/>
          </a:prstGeom>
        </p:spPr>
        <p:txBody>
          <a:bodyPr bIns="91425" rIns="91425" lIns="91425" tIns="91425" anchor="b" anchorCtr="0">
            <a:noAutofit/>
          </a:bodyPr>
          <a:lstStyle/>
          <a:p>
            <a:pPr>
              <a:buNone/>
            </a:pPr>
            <a:r>
              <a:rPr lang="en"/>
              <a:t>Sonora Pass</a:t>
            </a:r>
          </a:p>
        </p:txBody>
      </p:sp>
      <p:sp>
        <p:nvSpPr>
          <p:cNvPr id="280" name="Shape 280"/>
          <p:cNvSpPr txBox="1"/>
          <p:nvPr>
            <p:ph idx="1" type="body"/>
          </p:nvPr>
        </p:nvSpPr>
        <p:spPr>
          <a:xfrm>
            <a:off y="919725" x="205000"/>
            <a:ext cy="3686999" cx="4203899"/>
          </a:xfrm>
          <a:prstGeom prst="rect">
            <a:avLst/>
          </a:prstGeom>
        </p:spPr>
        <p:txBody>
          <a:bodyPr bIns="91425" rIns="91425" lIns="91425" tIns="91425" anchor="t" anchorCtr="0">
            <a:noAutofit/>
          </a:bodyPr>
          <a:lstStyle/>
          <a:p>
            <a:pPr>
              <a:buNone/>
            </a:pPr>
            <a:r>
              <a:rPr sz="1800" lang="en"/>
              <a:t>This pass allows easy spring-time access to the high country</a:t>
            </a:r>
          </a:p>
        </p:txBody>
      </p:sp>
      <p:pic>
        <p:nvPicPr>
          <p:cNvPr id="281" name="Shape 281"/>
          <p:cNvPicPr preferRelativeResize="0"/>
          <p:nvPr/>
        </p:nvPicPr>
        <p:blipFill>
          <a:blip r:embed="rId3"/>
          <a:stretch>
            <a:fillRect/>
          </a:stretch>
        </p:blipFill>
        <p:spPr>
          <a:xfrm>
            <a:off y="2413350" x="205000"/>
            <a:ext cy="2574825" cx="4587350"/>
          </a:xfrm>
          <a:prstGeom prst="rect">
            <a:avLst/>
          </a:prstGeom>
        </p:spPr>
      </p:pic>
      <p:pic>
        <p:nvPicPr>
          <p:cNvPr id="282" name="Shape 282"/>
          <p:cNvPicPr preferRelativeResize="0"/>
          <p:nvPr/>
        </p:nvPicPr>
        <p:blipFill>
          <a:blip r:embed="rId4"/>
          <a:stretch>
            <a:fillRect/>
          </a:stretch>
        </p:blipFill>
        <p:spPr>
          <a:xfrm>
            <a:off y="401950" x="4260975"/>
            <a:ext cy="3152775" cx="4762500"/>
          </a:xfrm>
          <a:prstGeom prst="rect">
            <a:avLst/>
          </a:prstGeom>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6" name="Shape 286"/>
        <p:cNvGrpSpPr/>
        <p:nvPr/>
      </p:nvGrpSpPr>
      <p:grpSpPr>
        <a:xfrm>
          <a:off y="0" x="0"/>
          <a:ext cy="0" cx="0"/>
          <a:chOff y="0" x="0"/>
          <a:chExt cy="0" cx="0"/>
        </a:xfrm>
      </p:grpSpPr>
      <p:sp>
        <p:nvSpPr>
          <p:cNvPr id="287" name="Shape 287"/>
          <p:cNvSpPr txBox="1"/>
          <p:nvPr>
            <p:ph type="title"/>
          </p:nvPr>
        </p:nvSpPr>
        <p:spPr>
          <a:xfrm>
            <a:off y="258989" x="457200"/>
            <a:ext cy="804600" cx="3677999"/>
          </a:xfrm>
          <a:prstGeom prst="rect">
            <a:avLst/>
          </a:prstGeom>
        </p:spPr>
        <p:txBody>
          <a:bodyPr bIns="91425" rIns="91425" lIns="91425" tIns="91425" anchor="b" anchorCtr="0">
            <a:noAutofit/>
          </a:bodyPr>
          <a:lstStyle/>
          <a:p>
            <a:pPr>
              <a:buNone/>
            </a:pPr>
            <a:r>
              <a:rPr sz="2400" lang="en"/>
              <a:t>Sonora Pass, Tioga Pass, Eastern Sierra</a:t>
            </a:r>
          </a:p>
        </p:txBody>
      </p:sp>
      <p:sp>
        <p:nvSpPr>
          <p:cNvPr id="288" name="Shape 288"/>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a:buNone/>
            </a:pPr>
            <a:r>
              <a:rPr lang="en"/>
              <a:t>Sonora pass</a:t>
            </a:r>
          </a:p>
          <a:p>
            <a:pPr rtl="0" lvl="0">
              <a:buNone/>
            </a:pPr>
            <a:r>
              <a:rPr lang="en"/>
              <a:t>Tioga pass</a:t>
            </a:r>
          </a:p>
          <a:p>
            <a:pPr rtl="0" lvl="0">
              <a:buNone/>
            </a:pPr>
            <a:r>
              <a:rPr lang="en"/>
              <a:t>Mammoth</a:t>
            </a:r>
          </a:p>
          <a:p>
            <a:r>
              <a:t/>
            </a:r>
          </a:p>
          <a:p>
            <a:r>
              <a:t/>
            </a:r>
          </a:p>
        </p:txBody>
      </p:sp>
      <p:pic>
        <p:nvPicPr>
          <p:cNvPr id="289" name="Shape 289"/>
          <p:cNvPicPr preferRelativeResize="0"/>
          <p:nvPr/>
        </p:nvPicPr>
        <p:blipFill>
          <a:blip r:embed="rId3"/>
          <a:stretch>
            <a:fillRect/>
          </a:stretch>
        </p:blipFill>
        <p:spPr>
          <a:xfrm>
            <a:off y="258962" x="4530625"/>
            <a:ext cy="4625575" cx="4429450"/>
          </a:xfrm>
          <a:prstGeom prst="rect">
            <a:avLst/>
          </a:prstGeom>
        </p:spPr>
      </p:pic>
      <p:cxnSp>
        <p:nvCxnSpPr>
          <p:cNvPr id="290" name="Shape 290"/>
          <p:cNvCxnSpPr/>
          <p:nvPr/>
        </p:nvCxnSpPr>
        <p:spPr>
          <a:xfrm rot="10800000" flipH="1">
            <a:off y="534649" x="2691500"/>
            <a:ext cy="1105200" cx="2058899"/>
          </a:xfrm>
          <a:prstGeom prst="straightConnector1">
            <a:avLst/>
          </a:prstGeom>
          <a:noFill/>
          <a:ln w="19050" cap="flat">
            <a:solidFill>
              <a:schemeClr val="dk2"/>
            </a:solidFill>
            <a:prstDash val="solid"/>
            <a:round/>
            <a:headEnd w="lg" len="lg" type="none"/>
            <a:tailEnd w="lg" len="lg" type="triangle"/>
          </a:ln>
        </p:spPr>
      </p:cxnSp>
      <p:cxnSp>
        <p:nvCxnSpPr>
          <p:cNvPr id="291" name="Shape 291"/>
          <p:cNvCxnSpPr/>
          <p:nvPr/>
        </p:nvCxnSpPr>
        <p:spPr>
          <a:xfrm rot="10800000" flipH="1">
            <a:off y="1648825" x="2379575"/>
            <a:ext cy="543599" cx="3627300"/>
          </a:xfrm>
          <a:prstGeom prst="straightConnector1">
            <a:avLst/>
          </a:prstGeom>
          <a:noFill/>
          <a:ln w="19050" cap="flat">
            <a:solidFill>
              <a:schemeClr val="dk2"/>
            </a:solidFill>
            <a:prstDash val="solid"/>
            <a:round/>
            <a:headEnd w="lg" len="lg" type="none"/>
            <a:tailEnd w="lg" len="lg" type="triangle"/>
          </a:ln>
        </p:spPr>
      </p:cxnSp>
      <p:cxnSp>
        <p:nvCxnSpPr>
          <p:cNvPr id="292" name="Shape 292"/>
          <p:cNvCxnSpPr/>
          <p:nvPr/>
        </p:nvCxnSpPr>
        <p:spPr>
          <a:xfrm rot="10800000" flipH="1">
            <a:off y="2504250" x="2210250"/>
            <a:ext cy="222899" cx="3975000"/>
          </a:xfrm>
          <a:prstGeom prst="straightConnector1">
            <a:avLst/>
          </a:prstGeom>
          <a:noFill/>
          <a:ln w="19050" cap="flat">
            <a:solidFill>
              <a:schemeClr val="dk2"/>
            </a:solidFill>
            <a:prstDash val="solid"/>
            <a:round/>
            <a:headEnd w="lg" len="lg" type="none"/>
            <a:tailEnd w="lg" len="lg" type="triangle"/>
          </a:ln>
        </p:spPr>
      </p:cxn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 name="Shape 36"/>
        <p:cNvGrpSpPr/>
        <p:nvPr/>
      </p:nvGrpSpPr>
      <p:grpSpPr>
        <a:xfrm>
          <a:off y="0" x="0"/>
          <a:ext cy="0" cx="0"/>
          <a:chOff y="0" x="0"/>
          <a:chExt cy="0" cx="0"/>
        </a:xfrm>
      </p:grpSpPr>
      <p:sp>
        <p:nvSpPr>
          <p:cNvPr id="37" name="Shape 37"/>
          <p:cNvSpPr txBox="1"/>
          <p:nvPr>
            <p:ph type="title"/>
          </p:nvPr>
        </p:nvSpPr>
        <p:spPr>
          <a:xfrm>
            <a:off y="-99171" x="295450"/>
            <a:ext cy="857400" cx="8229600"/>
          </a:xfrm>
          <a:prstGeom prst="rect">
            <a:avLst/>
          </a:prstGeom>
        </p:spPr>
        <p:txBody>
          <a:bodyPr bIns="91425" rIns="91425" lIns="91425" tIns="91425" anchor="b" anchorCtr="0">
            <a:noAutofit/>
          </a:bodyPr>
          <a:lstStyle/>
          <a:p>
            <a:pPr>
              <a:buNone/>
            </a:pPr>
            <a:r>
              <a:rPr lang="en"/>
              <a:t>Places to go skiing in CA?</a:t>
            </a:r>
          </a:p>
        </p:txBody>
      </p:sp>
      <p:pic>
        <p:nvPicPr>
          <p:cNvPr id="38" name="Shape 38"/>
          <p:cNvPicPr preferRelativeResize="0"/>
          <p:nvPr/>
        </p:nvPicPr>
        <p:blipFill>
          <a:blip r:embed="rId3"/>
          <a:stretch>
            <a:fillRect/>
          </a:stretch>
        </p:blipFill>
        <p:spPr>
          <a:xfrm>
            <a:off y="758225" x="4863150"/>
            <a:ext cy="4500675" cx="4280849"/>
          </a:xfrm>
          <a:prstGeom prst="rect">
            <a:avLst/>
          </a:prstGeom>
        </p:spPr>
      </p:pic>
      <p:pic>
        <p:nvPicPr>
          <p:cNvPr id="39" name="Shape 39"/>
          <p:cNvPicPr preferRelativeResize="0"/>
          <p:nvPr/>
        </p:nvPicPr>
        <p:blipFill>
          <a:blip r:embed="rId4"/>
          <a:stretch>
            <a:fillRect/>
          </a:stretch>
        </p:blipFill>
        <p:spPr>
          <a:xfrm>
            <a:off y="758225" x="136479"/>
            <a:ext cy="4221399" cx="3817795"/>
          </a:xfrm>
          <a:prstGeom prst="rect">
            <a:avLst/>
          </a:prstGeom>
        </p:spPr>
      </p:pic>
      <p:sp>
        <p:nvSpPr>
          <p:cNvPr id="40" name="Shape 40"/>
          <p:cNvSpPr txBox="1"/>
          <p:nvPr/>
        </p:nvSpPr>
        <p:spPr>
          <a:xfrm>
            <a:off y="758225" x="1876250"/>
            <a:ext cy="457200" cx="3657600"/>
          </a:xfrm>
          <a:prstGeom prst="rect">
            <a:avLst/>
          </a:prstGeom>
        </p:spPr>
        <p:txBody>
          <a:bodyPr bIns="91425" rIns="91425" lIns="91425" tIns="91425" anchor="t" anchorCtr="0">
            <a:noAutofit/>
          </a:bodyPr>
          <a:lstStyle/>
          <a:p>
            <a:pPr>
              <a:buNone/>
            </a:pPr>
            <a:r>
              <a:rPr lang="en"/>
              <a:t>CA physical map</a:t>
            </a:r>
          </a:p>
        </p:txBody>
      </p:sp>
      <p:sp>
        <p:nvSpPr>
          <p:cNvPr id="41" name="Shape 41"/>
          <p:cNvSpPr txBox="1"/>
          <p:nvPr/>
        </p:nvSpPr>
        <p:spPr>
          <a:xfrm>
            <a:off y="301025" x="7150575"/>
            <a:ext cy="457200" cx="1917899"/>
          </a:xfrm>
          <a:prstGeom prst="rect">
            <a:avLst/>
          </a:prstGeom>
        </p:spPr>
        <p:txBody>
          <a:bodyPr bIns="91425" rIns="91425" lIns="91425" tIns="91425" anchor="t" anchorCtr="0">
            <a:noAutofit/>
          </a:bodyPr>
          <a:lstStyle/>
          <a:p>
            <a:pPr rtl="0" lvl="0">
              <a:buNone/>
            </a:pPr>
            <a:r>
              <a:rPr lang="en"/>
              <a:t>CA precipitation map</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6" name="Shape 296"/>
        <p:cNvGrpSpPr/>
        <p:nvPr/>
      </p:nvGrpSpPr>
      <p:grpSpPr>
        <a:xfrm>
          <a:off y="0" x="0"/>
          <a:ext cy="0" cx="0"/>
          <a:chOff y="0" x="0"/>
          <a:chExt cy="0" cx="0"/>
        </a:xfrm>
      </p:grpSpPr>
      <p:sp>
        <p:nvSpPr>
          <p:cNvPr id="297" name="Shape 297"/>
          <p:cNvSpPr txBox="1"/>
          <p:nvPr>
            <p:ph type="title"/>
          </p:nvPr>
        </p:nvSpPr>
        <p:spPr>
          <a:xfrm>
            <a:off y="3" x="240225"/>
            <a:ext cy="857400" cx="8229600"/>
          </a:xfrm>
          <a:prstGeom prst="rect">
            <a:avLst/>
          </a:prstGeom>
        </p:spPr>
        <p:txBody>
          <a:bodyPr bIns="91425" rIns="91425" lIns="91425" tIns="91425" anchor="b" anchorCtr="0">
            <a:noAutofit/>
          </a:bodyPr>
          <a:lstStyle/>
          <a:p>
            <a:pPr>
              <a:buNone/>
            </a:pPr>
            <a:r>
              <a:rPr lang="en"/>
              <a:t>Tioga Pass</a:t>
            </a:r>
          </a:p>
        </p:txBody>
      </p:sp>
      <p:sp>
        <p:nvSpPr>
          <p:cNvPr id="298" name="Shape 298"/>
          <p:cNvSpPr txBox="1"/>
          <p:nvPr>
            <p:ph idx="1" type="body"/>
          </p:nvPr>
        </p:nvSpPr>
        <p:spPr>
          <a:xfrm>
            <a:off y="781200" x="164025"/>
            <a:ext cy="3725699" cx="8229600"/>
          </a:xfrm>
          <a:prstGeom prst="rect">
            <a:avLst/>
          </a:prstGeom>
        </p:spPr>
        <p:txBody>
          <a:bodyPr bIns="91425" rIns="91425" lIns="91425" tIns="91425" anchor="t" anchorCtr="0">
            <a:noAutofit/>
          </a:bodyPr>
          <a:lstStyle/>
          <a:p>
            <a:pPr rtl="0" lvl="0">
              <a:buNone/>
            </a:pPr>
            <a:r>
              <a:rPr sz="1800" lang="en"/>
              <a:t>Beautiful views of Mono Lake</a:t>
            </a:r>
          </a:p>
          <a:p>
            <a:pPr>
              <a:buNone/>
            </a:pPr>
            <a:r>
              <a:rPr sz="1800" lang="en"/>
              <a:t>Difficult access when road is closed</a:t>
            </a:r>
          </a:p>
        </p:txBody>
      </p:sp>
      <p:pic>
        <p:nvPicPr>
          <p:cNvPr id="299" name="Shape 299"/>
          <p:cNvPicPr preferRelativeResize="0"/>
          <p:nvPr/>
        </p:nvPicPr>
        <p:blipFill>
          <a:blip r:embed="rId3"/>
          <a:stretch>
            <a:fillRect/>
          </a:stretch>
        </p:blipFill>
        <p:spPr>
          <a:xfrm>
            <a:off y="1735008" x="36775"/>
            <a:ext cy="3331715" cx="5004650"/>
          </a:xfrm>
          <a:prstGeom prst="rect">
            <a:avLst/>
          </a:prstGeom>
        </p:spPr>
      </p:pic>
      <p:pic>
        <p:nvPicPr>
          <p:cNvPr id="300" name="Shape 300"/>
          <p:cNvPicPr preferRelativeResize="0"/>
          <p:nvPr/>
        </p:nvPicPr>
        <p:blipFill>
          <a:blip r:embed="rId4"/>
          <a:stretch>
            <a:fillRect/>
          </a:stretch>
        </p:blipFill>
        <p:spPr>
          <a:xfrm>
            <a:off y="0" x="5270025"/>
            <a:ext cy="3034375" cx="4045875"/>
          </a:xfrm>
          <a:prstGeom prst="rect">
            <a:avLst/>
          </a:prstGeom>
        </p:spPr>
      </p:pic>
      <p:sp>
        <p:nvSpPr>
          <p:cNvPr id="301" name="Shape 301"/>
          <p:cNvSpPr txBox="1"/>
          <p:nvPr>
            <p:ph idx="2" type="body"/>
          </p:nvPr>
        </p:nvSpPr>
        <p:spPr>
          <a:xfrm>
            <a:off y="3345700" x="5153625"/>
            <a:ext cy="1491299" cx="3793200"/>
          </a:xfrm>
          <a:prstGeom prst="rect">
            <a:avLst/>
          </a:prstGeom>
        </p:spPr>
        <p:txBody>
          <a:bodyPr bIns="91425" rIns="91425" lIns="91425" tIns="91425" anchor="t" anchorCtr="0">
            <a:noAutofit/>
          </a:bodyPr>
          <a:lstStyle/>
          <a:p>
            <a:pPr rtl="0" lvl="0">
              <a:buNone/>
            </a:pPr>
            <a:r>
              <a:rPr sz="1800" lang="en"/>
              <a:t>Top: biking for some turns</a:t>
            </a:r>
          </a:p>
          <a:p>
            <a:pPr rtl="0" lvl="0">
              <a:buNone/>
            </a:pPr>
            <a:r>
              <a:rPr sz="1800" lang="en"/>
              <a:t>Left: Mt. Dana summit</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5" name="Shape 305"/>
        <p:cNvGrpSpPr/>
        <p:nvPr/>
      </p:nvGrpSpPr>
      <p:grpSpPr>
        <a:xfrm>
          <a:off y="0" x="0"/>
          <a:ext cy="0" cx="0"/>
          <a:chOff y="0" x="0"/>
          <a:chExt cy="0" cx="0"/>
        </a:xfrm>
      </p:grpSpPr>
      <p:sp>
        <p:nvSpPr>
          <p:cNvPr id="306" name="Shape 306"/>
          <p:cNvSpPr txBox="1"/>
          <p:nvPr>
            <p:ph type="title"/>
          </p:nvPr>
        </p:nvSpPr>
        <p:spPr>
          <a:xfrm>
            <a:off y="205978" x="457200"/>
            <a:ext cy="857400" cx="8229600"/>
          </a:xfrm>
          <a:prstGeom prst="rect">
            <a:avLst/>
          </a:prstGeom>
        </p:spPr>
        <p:txBody>
          <a:bodyPr bIns="91425" rIns="91425" lIns="91425" tIns="91425" anchor="b" anchorCtr="0">
            <a:noAutofit/>
          </a:bodyPr>
          <a:lstStyle/>
          <a:p>
            <a:pPr>
              <a:buNone/>
            </a:pPr>
            <a:r>
              <a:rPr lang="en"/>
              <a:t>Tioga Pass</a:t>
            </a:r>
          </a:p>
        </p:txBody>
      </p:sp>
      <p:sp>
        <p:nvSpPr>
          <p:cNvPr id="307" name="Shape 307"/>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308" name="Shape 308"/>
          <p:cNvPicPr preferRelativeResize="0"/>
          <p:nvPr/>
        </p:nvPicPr>
        <p:blipFill>
          <a:blip r:embed="rId3"/>
          <a:stretch>
            <a:fillRect/>
          </a:stretch>
        </p:blipFill>
        <p:spPr>
          <a:xfrm>
            <a:off y="1121625" x="351724"/>
            <a:ext cy="3882749" cx="3402724"/>
          </a:xfrm>
          <a:prstGeom prst="rect">
            <a:avLst/>
          </a:prstGeom>
          <a:noFill/>
          <a:ln>
            <a:noFill/>
          </a:ln>
        </p:spPr>
      </p:pic>
      <p:sp>
        <p:nvSpPr>
          <p:cNvPr id="309" name="Shape 309"/>
          <p:cNvSpPr txBox="1"/>
          <p:nvPr/>
        </p:nvSpPr>
        <p:spPr>
          <a:xfrm>
            <a:off y="4262800" x="1706750"/>
            <a:ext cy="816300" cx="2143800"/>
          </a:xfrm>
          <a:prstGeom prst="rect">
            <a:avLst/>
          </a:prstGeom>
        </p:spPr>
        <p:txBody>
          <a:bodyPr bIns="91425" rIns="91425" lIns="91425" tIns="91425" anchor="t" anchorCtr="0">
            <a:noAutofit/>
          </a:bodyPr>
          <a:lstStyle/>
          <a:p>
            <a:pPr>
              <a:buNone/>
            </a:pPr>
            <a:r>
              <a:rPr lang="en"/>
              <a:t>Kidney Chute, south of Dana Plateau, May</a:t>
            </a:r>
          </a:p>
        </p:txBody>
      </p:sp>
      <p:pic>
        <p:nvPicPr>
          <p:cNvPr id="310" name="Shape 310"/>
          <p:cNvPicPr preferRelativeResize="0"/>
          <p:nvPr/>
        </p:nvPicPr>
        <p:blipFill>
          <a:blip r:embed="rId4"/>
          <a:stretch>
            <a:fillRect/>
          </a:stretch>
        </p:blipFill>
        <p:spPr>
          <a:xfrm>
            <a:off y="1782977" x="3983050"/>
            <a:ext cy="3183946" cx="5027275"/>
          </a:xfrm>
          <a:prstGeom prst="rect">
            <a:avLst/>
          </a:prstGeom>
          <a:noFill/>
          <a:ln>
            <a:noFill/>
          </a:ln>
        </p:spPr>
      </p:pic>
      <p:sp>
        <p:nvSpPr>
          <p:cNvPr id="311" name="Shape 311"/>
          <p:cNvSpPr txBox="1"/>
          <p:nvPr/>
        </p:nvSpPr>
        <p:spPr>
          <a:xfrm>
            <a:off y="1359225" x="3850550"/>
            <a:ext cy="379199" cx="4689599"/>
          </a:xfrm>
          <a:prstGeom prst="rect">
            <a:avLst/>
          </a:prstGeom>
        </p:spPr>
        <p:txBody>
          <a:bodyPr bIns="91425" rIns="91425" lIns="91425" tIns="91425" anchor="t" anchorCtr="0">
            <a:noAutofit/>
          </a:bodyPr>
          <a:lstStyle/>
          <a:p>
            <a:pPr>
              <a:buNone/>
            </a:pPr>
            <a:r>
              <a:rPr lang="en"/>
              <a:t>Big powder weekend, Gaylor peak, el 11,004 ft,January</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5" name="Shape 315"/>
        <p:cNvGrpSpPr/>
        <p:nvPr/>
      </p:nvGrpSpPr>
      <p:grpSpPr>
        <a:xfrm>
          <a:off y="0" x="0"/>
          <a:ext cy="0" cx="0"/>
          <a:chOff y="0" x="0"/>
          <a:chExt cy="0" cx="0"/>
        </a:xfrm>
      </p:grpSpPr>
      <p:sp>
        <p:nvSpPr>
          <p:cNvPr id="316" name="Shape 316"/>
          <p:cNvSpPr txBox="1"/>
          <p:nvPr>
            <p:ph type="title"/>
          </p:nvPr>
        </p:nvSpPr>
        <p:spPr>
          <a:xfrm>
            <a:off y="53578" x="457200"/>
            <a:ext cy="857400" cx="8229600"/>
          </a:xfrm>
          <a:prstGeom prst="rect">
            <a:avLst/>
          </a:prstGeom>
        </p:spPr>
        <p:txBody>
          <a:bodyPr bIns="91425" rIns="91425" lIns="91425" tIns="91425" anchor="b" anchorCtr="0">
            <a:noAutofit/>
          </a:bodyPr>
          <a:lstStyle/>
          <a:p>
            <a:pPr>
              <a:buNone/>
            </a:pPr>
            <a:r>
              <a:rPr lang="en"/>
              <a:t>Tioga pass</a:t>
            </a:r>
          </a:p>
        </p:txBody>
      </p:sp>
      <p:pic>
        <p:nvPicPr>
          <p:cNvPr id="317" name="Shape 317"/>
          <p:cNvPicPr preferRelativeResize="0"/>
          <p:nvPr/>
        </p:nvPicPr>
        <p:blipFill>
          <a:blip r:embed="rId3"/>
          <a:stretch>
            <a:fillRect/>
          </a:stretch>
        </p:blipFill>
        <p:spPr>
          <a:xfrm>
            <a:off y="1693350" x="193675"/>
            <a:ext cy="3347924" cx="4947675"/>
          </a:xfrm>
          <a:prstGeom prst="rect">
            <a:avLst/>
          </a:prstGeom>
          <a:noFill/>
          <a:ln>
            <a:noFill/>
          </a:ln>
        </p:spPr>
      </p:pic>
      <p:pic>
        <p:nvPicPr>
          <p:cNvPr id="318" name="Shape 318"/>
          <p:cNvPicPr preferRelativeResize="0"/>
          <p:nvPr/>
        </p:nvPicPr>
        <p:blipFill>
          <a:blip r:embed="rId4"/>
          <a:stretch>
            <a:fillRect/>
          </a:stretch>
        </p:blipFill>
        <p:spPr>
          <a:xfrm>
            <a:off y="295967" x="4392800"/>
            <a:ext cy="2771333" cx="4495200"/>
          </a:xfrm>
          <a:prstGeom prst="rect">
            <a:avLst/>
          </a:prstGeom>
          <a:noFill/>
          <a:ln>
            <a:noFill/>
          </a:ln>
        </p:spPr>
      </p:pic>
      <p:sp>
        <p:nvSpPr>
          <p:cNvPr id="319" name="Shape 319"/>
          <p:cNvSpPr txBox="1"/>
          <p:nvPr/>
        </p:nvSpPr>
        <p:spPr>
          <a:xfrm>
            <a:off y="1000000" x="193675"/>
            <a:ext cy="357599" cx="4495199"/>
          </a:xfrm>
          <a:prstGeom prst="rect">
            <a:avLst/>
          </a:prstGeom>
        </p:spPr>
        <p:txBody>
          <a:bodyPr bIns="91425" rIns="91425" lIns="91425" tIns="91425" anchor="t" anchorCtr="0">
            <a:noAutofit/>
          </a:bodyPr>
          <a:lstStyle/>
          <a:p>
            <a:pPr>
              <a:buNone/>
            </a:pPr>
            <a:r>
              <a:rPr lang="en"/>
              <a:t>Car access in the winter is restricted! January powder</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3" name="Shape 323"/>
        <p:cNvGrpSpPr/>
        <p:nvPr/>
      </p:nvGrpSpPr>
      <p:grpSpPr>
        <a:xfrm>
          <a:off y="0" x="0"/>
          <a:ext cy="0" cx="0"/>
          <a:chOff y="0" x="0"/>
          <a:chExt cy="0" cx="0"/>
        </a:xfrm>
      </p:grpSpPr>
      <p:sp>
        <p:nvSpPr>
          <p:cNvPr id="324" name="Shape 324"/>
          <p:cNvSpPr txBox="1"/>
          <p:nvPr>
            <p:ph type="title"/>
          </p:nvPr>
        </p:nvSpPr>
        <p:spPr>
          <a:xfrm>
            <a:off y="-98821" x="457200"/>
            <a:ext cy="857400" cx="8229600"/>
          </a:xfrm>
          <a:prstGeom prst="rect">
            <a:avLst/>
          </a:prstGeom>
        </p:spPr>
        <p:txBody>
          <a:bodyPr bIns="91425" rIns="91425" lIns="91425" tIns="91425" anchor="b" anchorCtr="0">
            <a:noAutofit/>
          </a:bodyPr>
          <a:lstStyle/>
          <a:p>
            <a:pPr>
              <a:buNone/>
            </a:pPr>
            <a:r>
              <a:rPr lang="en"/>
              <a:t>Mammoth backcountry</a:t>
            </a:r>
          </a:p>
        </p:txBody>
      </p:sp>
      <p:pic>
        <p:nvPicPr>
          <p:cNvPr id="325" name="Shape 325"/>
          <p:cNvPicPr preferRelativeResize="0"/>
          <p:nvPr/>
        </p:nvPicPr>
        <p:blipFill>
          <a:blip r:embed="rId3"/>
          <a:stretch>
            <a:fillRect/>
          </a:stretch>
        </p:blipFill>
        <p:spPr>
          <a:xfrm>
            <a:off y="865750" x="5860925"/>
            <a:ext cy="4195299" cx="3146475"/>
          </a:xfrm>
          <a:prstGeom prst="rect">
            <a:avLst/>
          </a:prstGeom>
          <a:noFill/>
          <a:ln>
            <a:noFill/>
          </a:ln>
        </p:spPr>
      </p:pic>
      <p:pic>
        <p:nvPicPr>
          <p:cNvPr id="326" name="Shape 326"/>
          <p:cNvPicPr preferRelativeResize="0"/>
          <p:nvPr/>
        </p:nvPicPr>
        <p:blipFill>
          <a:blip r:embed="rId4"/>
          <a:stretch>
            <a:fillRect/>
          </a:stretch>
        </p:blipFill>
        <p:spPr>
          <a:xfrm>
            <a:off y="910225" x="247049"/>
            <a:ext cy="4024850" cx="2795450"/>
          </a:xfrm>
          <a:prstGeom prst="rect">
            <a:avLst/>
          </a:prstGeom>
          <a:noFill/>
          <a:ln>
            <a:noFill/>
          </a:ln>
        </p:spPr>
      </p:pic>
      <p:sp>
        <p:nvSpPr>
          <p:cNvPr id="327" name="Shape 327"/>
          <p:cNvSpPr txBox="1"/>
          <p:nvPr/>
        </p:nvSpPr>
        <p:spPr>
          <a:xfrm>
            <a:off y="742850" x="3083650"/>
            <a:ext cy="1595399" cx="2736000"/>
          </a:xfrm>
          <a:prstGeom prst="rect">
            <a:avLst/>
          </a:prstGeom>
        </p:spPr>
        <p:txBody>
          <a:bodyPr bIns="91425" rIns="91425" lIns="91425" tIns="91425" anchor="t" anchorCtr="0">
            <a:noAutofit/>
          </a:bodyPr>
          <a:lstStyle/>
          <a:p>
            <a:pPr rtl="0" lvl="0">
              <a:buNone/>
            </a:pPr>
            <a:r>
              <a:rPr lang="en"/>
              <a:t>The Mammoth area has good access to great peaks and tours.</a:t>
            </a:r>
          </a:p>
          <a:p>
            <a:pPr rtl="0" lvl="0">
              <a:buNone/>
            </a:pPr>
            <a:r>
              <a:rPr lang="en"/>
              <a:t>Left - skier descending Bloody Couloir.</a:t>
            </a:r>
          </a:p>
          <a:p>
            <a:pPr>
              <a:buNone/>
            </a:pPr>
            <a:r>
              <a:rPr lang="en"/>
              <a:t>Right - Ascent of Steelhead pass.</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1" name="Shape 331"/>
        <p:cNvGrpSpPr/>
        <p:nvPr/>
      </p:nvGrpSpPr>
      <p:grpSpPr>
        <a:xfrm>
          <a:off y="0" x="0"/>
          <a:ext cy="0" cx="0"/>
          <a:chOff y="0" x="0"/>
          <a:chExt cy="0" cx="0"/>
        </a:xfrm>
      </p:grpSpPr>
      <p:sp>
        <p:nvSpPr>
          <p:cNvPr id="332" name="Shape 332"/>
          <p:cNvSpPr txBox="1"/>
          <p:nvPr>
            <p:ph type="title"/>
          </p:nvPr>
        </p:nvSpPr>
        <p:spPr>
          <a:xfrm>
            <a:off y="-22621" x="457200"/>
            <a:ext cy="857400" cx="8229600"/>
          </a:xfrm>
          <a:prstGeom prst="rect">
            <a:avLst/>
          </a:prstGeom>
        </p:spPr>
        <p:txBody>
          <a:bodyPr bIns="91425" rIns="91425" lIns="91425" tIns="91425" anchor="b" anchorCtr="0">
            <a:noAutofit/>
          </a:bodyPr>
          <a:lstStyle/>
          <a:p>
            <a:pPr>
              <a:buNone/>
            </a:pPr>
            <a:r>
              <a:rPr lang="en"/>
              <a:t>Mammoth backcountry</a:t>
            </a:r>
          </a:p>
        </p:txBody>
      </p:sp>
      <p:sp>
        <p:nvSpPr>
          <p:cNvPr id="333" name="Shape 333"/>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334" name="Shape 334"/>
          <p:cNvPicPr preferRelativeResize="0"/>
          <p:nvPr/>
        </p:nvPicPr>
        <p:blipFill>
          <a:blip r:embed="rId3"/>
          <a:stretch>
            <a:fillRect/>
          </a:stretch>
        </p:blipFill>
        <p:spPr>
          <a:xfrm>
            <a:off y="1294502" x="4383750"/>
            <a:ext cy="3674624" cx="4472174"/>
          </a:xfrm>
          <a:prstGeom prst="rect">
            <a:avLst/>
          </a:prstGeom>
          <a:noFill/>
          <a:ln>
            <a:noFill/>
          </a:ln>
        </p:spPr>
      </p:pic>
      <p:pic>
        <p:nvPicPr>
          <p:cNvPr id="335" name="Shape 335"/>
          <p:cNvPicPr preferRelativeResize="0"/>
          <p:nvPr/>
        </p:nvPicPr>
        <p:blipFill>
          <a:blip r:embed="rId4"/>
          <a:stretch>
            <a:fillRect/>
          </a:stretch>
        </p:blipFill>
        <p:spPr>
          <a:xfrm>
            <a:off y="977522" x="67560"/>
            <a:ext cy="3481399" cx="4715213"/>
          </a:xfrm>
          <a:prstGeom prst="rect">
            <a:avLst/>
          </a:prstGeom>
          <a:noFill/>
          <a:ln>
            <a:noFill/>
          </a:ln>
        </p:spPr>
      </p:pic>
      <p:sp>
        <p:nvSpPr>
          <p:cNvPr id="336" name="Shape 336"/>
          <p:cNvSpPr txBox="1"/>
          <p:nvPr/>
        </p:nvSpPr>
        <p:spPr>
          <a:xfrm>
            <a:off y="4473975" x="71300"/>
            <a:ext cy="669599" cx="4312500"/>
          </a:xfrm>
          <a:prstGeom prst="rect">
            <a:avLst/>
          </a:prstGeom>
        </p:spPr>
        <p:txBody>
          <a:bodyPr bIns="91425" rIns="91425" lIns="91425" tIns="91425" anchor="t" anchorCtr="0">
            <a:noAutofit/>
          </a:bodyPr>
          <a:lstStyle/>
          <a:p>
            <a:pPr>
              <a:buNone/>
            </a:pPr>
            <a:r>
              <a:rPr lang="en"/>
              <a:t>These photos are from a four day tour along the Sierra crest from Mammoth to Rock Creek. </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0" name="Shape 340"/>
        <p:cNvGrpSpPr/>
        <p:nvPr/>
      </p:nvGrpSpPr>
      <p:grpSpPr>
        <a:xfrm>
          <a:off y="0" x="0"/>
          <a:ext cy="0" cx="0"/>
          <a:chOff y="0" x="0"/>
          <a:chExt cy="0" cx="0"/>
        </a:xfrm>
      </p:grpSpPr>
      <p:sp>
        <p:nvSpPr>
          <p:cNvPr id="341" name="Shape 341"/>
          <p:cNvSpPr txBox="1"/>
          <p:nvPr>
            <p:ph type="title"/>
          </p:nvPr>
        </p:nvSpPr>
        <p:spPr>
          <a:xfrm>
            <a:off y="205978" x="457200"/>
            <a:ext cy="857400" cx="8229600"/>
          </a:xfrm>
          <a:prstGeom prst="rect">
            <a:avLst/>
          </a:prstGeom>
        </p:spPr>
        <p:txBody>
          <a:bodyPr bIns="91425" rIns="91425" lIns="91425" tIns="91425" anchor="b" anchorCtr="0">
            <a:noAutofit/>
          </a:bodyPr>
          <a:lstStyle/>
          <a:p>
            <a:pPr>
              <a:buNone/>
            </a:pPr>
            <a:r>
              <a:rPr lang="en"/>
              <a:t>Eastern Sierra</a:t>
            </a:r>
          </a:p>
        </p:txBody>
      </p:sp>
      <p:sp>
        <p:nvSpPr>
          <p:cNvPr id="342" name="Shape 342"/>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343" name="Shape 343"/>
          <p:cNvPicPr preferRelativeResize="0"/>
          <p:nvPr/>
        </p:nvPicPr>
        <p:blipFill>
          <a:blip r:embed="rId3"/>
          <a:stretch>
            <a:fillRect/>
          </a:stretch>
        </p:blipFill>
        <p:spPr>
          <a:xfrm>
            <a:off y="1063375" x="232925"/>
            <a:ext cy="3331349" cx="4441799"/>
          </a:xfrm>
          <a:prstGeom prst="rect">
            <a:avLst/>
          </a:prstGeom>
          <a:noFill/>
          <a:ln>
            <a:noFill/>
          </a:ln>
        </p:spPr>
      </p:pic>
      <p:pic>
        <p:nvPicPr>
          <p:cNvPr id="344" name="Shape 344"/>
          <p:cNvPicPr preferRelativeResize="0"/>
          <p:nvPr/>
        </p:nvPicPr>
        <p:blipFill>
          <a:blip r:embed="rId4"/>
          <a:stretch>
            <a:fillRect/>
          </a:stretch>
        </p:blipFill>
        <p:spPr>
          <a:xfrm>
            <a:off y="1587542" x="4674725"/>
            <a:ext cy="3472507" cx="4395574"/>
          </a:xfrm>
          <a:prstGeom prst="rect">
            <a:avLst/>
          </a:prstGeom>
          <a:noFill/>
          <a:ln>
            <a:noFill/>
          </a:ln>
        </p:spPr>
      </p:pic>
      <p:sp>
        <p:nvSpPr>
          <p:cNvPr id="345" name="Shape 345"/>
          <p:cNvSpPr txBox="1"/>
          <p:nvPr/>
        </p:nvSpPr>
        <p:spPr>
          <a:xfrm>
            <a:off y="4429400" x="276275"/>
            <a:ext cy="630599" cx="4322399"/>
          </a:xfrm>
          <a:prstGeom prst="rect">
            <a:avLst/>
          </a:prstGeom>
        </p:spPr>
        <p:txBody>
          <a:bodyPr bIns="91425" rIns="91425" lIns="91425" tIns="91425" anchor="t" anchorCtr="0">
            <a:noAutofit/>
          </a:bodyPr>
          <a:lstStyle/>
          <a:p>
            <a:pPr rtl="0" lvl="0">
              <a:buNone/>
            </a:pPr>
            <a:r>
              <a:rPr lang="en"/>
              <a:t>Above - Sawtooth range, Northern Yosemite, May.</a:t>
            </a:r>
          </a:p>
          <a:p>
            <a:pPr rtl="0" lvl="0">
              <a:buNone/>
            </a:pPr>
            <a:r>
              <a:rPr lang="en"/>
              <a:t>Right - Skiers above Mono Lake. </a:t>
            </a:r>
          </a:p>
        </p:txBody>
      </p:sp>
      <p:sp>
        <p:nvSpPr>
          <p:cNvPr id="346" name="Shape 346"/>
          <p:cNvSpPr txBox="1"/>
          <p:nvPr/>
        </p:nvSpPr>
        <p:spPr>
          <a:xfrm>
            <a:off y="606025" x="4901750"/>
            <a:ext cy="935699" cx="3975000"/>
          </a:xfrm>
          <a:prstGeom prst="rect">
            <a:avLst/>
          </a:prstGeom>
        </p:spPr>
        <p:txBody>
          <a:bodyPr bIns="91425" rIns="91425" lIns="91425" tIns="91425" anchor="t" anchorCtr="0">
            <a:noAutofit/>
          </a:bodyPr>
          <a:lstStyle/>
          <a:p>
            <a:pPr>
              <a:buNone/>
            </a:pPr>
            <a:r>
              <a:rPr lang="en"/>
              <a:t>The east side of the Sierra is nirvana for backcountry skiers. Spring is the best time to visit. Warm temps, corn snow, big peaks, great views, hot springs are easy to find. </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0" name="Shape 350"/>
        <p:cNvGrpSpPr/>
        <p:nvPr/>
      </p:nvGrpSpPr>
      <p:grpSpPr>
        <a:xfrm>
          <a:off y="0" x="0"/>
          <a:ext cy="0" cx="0"/>
          <a:chOff y="0" x="0"/>
          <a:chExt cy="0" cx="0"/>
        </a:xfrm>
      </p:grpSpPr>
      <p:sp>
        <p:nvSpPr>
          <p:cNvPr id="351" name="Shape 351"/>
          <p:cNvSpPr txBox="1"/>
          <p:nvPr>
            <p:ph type="title"/>
          </p:nvPr>
        </p:nvSpPr>
        <p:spPr>
          <a:xfrm>
            <a:off y="205978" x="457200"/>
            <a:ext cy="857400" cx="8229600"/>
          </a:xfrm>
          <a:prstGeom prst="rect">
            <a:avLst/>
          </a:prstGeom>
        </p:spPr>
        <p:txBody>
          <a:bodyPr bIns="91425" rIns="91425" lIns="91425" tIns="91425" anchor="b" anchorCtr="0">
            <a:noAutofit/>
          </a:bodyPr>
          <a:lstStyle/>
          <a:p>
            <a:pPr>
              <a:buNone/>
            </a:pPr>
            <a:r>
              <a:rPr lang="en"/>
              <a:t>Eastern Sierra</a:t>
            </a:r>
          </a:p>
        </p:txBody>
      </p:sp>
      <p:sp>
        <p:nvSpPr>
          <p:cNvPr id="352" name="Shape 352"/>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353" name="Shape 353"/>
          <p:cNvPicPr preferRelativeResize="0"/>
          <p:nvPr/>
        </p:nvPicPr>
        <p:blipFill>
          <a:blip r:embed="rId3"/>
          <a:stretch>
            <a:fillRect/>
          </a:stretch>
        </p:blipFill>
        <p:spPr>
          <a:xfrm>
            <a:off y="1508875" x="3941475"/>
            <a:ext cy="3582949" cx="5046400"/>
          </a:xfrm>
          <a:prstGeom prst="rect">
            <a:avLst/>
          </a:prstGeom>
          <a:noFill/>
          <a:ln>
            <a:noFill/>
          </a:ln>
        </p:spPr>
      </p:pic>
      <p:pic>
        <p:nvPicPr>
          <p:cNvPr id="354" name="Shape 354"/>
          <p:cNvPicPr preferRelativeResize="0"/>
          <p:nvPr/>
        </p:nvPicPr>
        <p:blipFill>
          <a:blip r:embed="rId4"/>
          <a:stretch>
            <a:fillRect/>
          </a:stretch>
        </p:blipFill>
        <p:spPr>
          <a:xfrm>
            <a:off y="1063375" x="73350"/>
            <a:ext cy="2836625" cx="3868125"/>
          </a:xfrm>
          <a:prstGeom prst="rect">
            <a:avLst/>
          </a:prstGeom>
          <a:noFill/>
          <a:ln>
            <a:noFill/>
          </a:ln>
        </p:spPr>
      </p:pic>
      <p:sp>
        <p:nvSpPr>
          <p:cNvPr id="355" name="Shape 355"/>
          <p:cNvSpPr txBox="1"/>
          <p:nvPr/>
        </p:nvSpPr>
        <p:spPr>
          <a:xfrm>
            <a:off y="3939225" x="169325"/>
            <a:ext cy="1069499" cx="3662999"/>
          </a:xfrm>
          <a:prstGeom prst="rect">
            <a:avLst/>
          </a:prstGeom>
        </p:spPr>
        <p:txBody>
          <a:bodyPr bIns="91425" rIns="91425" lIns="91425" tIns="91425" anchor="t" anchorCtr="0">
            <a:noAutofit/>
          </a:bodyPr>
          <a:lstStyle/>
          <a:p>
            <a:pPr>
              <a:buNone/>
            </a:pPr>
            <a:r>
              <a:rPr lang="en"/>
              <a:t>Above - sunset from Muir pass, JMT, May. Right- “Sierra Wave”, Palisades tour, May.</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9" name="Shape 359"/>
        <p:cNvGrpSpPr/>
        <p:nvPr/>
      </p:nvGrpSpPr>
      <p:grpSpPr>
        <a:xfrm>
          <a:off y="0" x="0"/>
          <a:ext cy="0" cx="0"/>
          <a:chOff y="0" x="0"/>
          <a:chExt cy="0" cx="0"/>
        </a:xfrm>
      </p:grpSpPr>
      <p:sp>
        <p:nvSpPr>
          <p:cNvPr id="360" name="Shape 360"/>
          <p:cNvSpPr txBox="1"/>
          <p:nvPr>
            <p:ph type="title"/>
          </p:nvPr>
        </p:nvSpPr>
        <p:spPr>
          <a:xfrm>
            <a:off y="205978" x="457200"/>
            <a:ext cy="857400" cx="8229600"/>
          </a:xfrm>
          <a:prstGeom prst="rect">
            <a:avLst/>
          </a:prstGeom>
        </p:spPr>
        <p:txBody>
          <a:bodyPr bIns="91425" rIns="91425" lIns="91425" tIns="91425" anchor="b" anchorCtr="0">
            <a:noAutofit/>
          </a:bodyPr>
          <a:lstStyle/>
          <a:p>
            <a:pPr>
              <a:buNone/>
            </a:pPr>
            <a:r>
              <a:rPr lang="en"/>
              <a:t>Eastern Sierra </a:t>
            </a:r>
          </a:p>
        </p:txBody>
      </p:sp>
      <p:sp>
        <p:nvSpPr>
          <p:cNvPr id="361" name="Shape 361"/>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a:buNone/>
            </a:pPr>
            <a:r>
              <a:rPr lang="en"/>
              <a:t>Mammoth</a:t>
            </a:r>
          </a:p>
          <a:p>
            <a:pPr rtl="0" lvl="0">
              <a:buNone/>
            </a:pPr>
            <a:r>
              <a:rPr lang="en"/>
              <a:t>Bishop</a:t>
            </a:r>
          </a:p>
          <a:p>
            <a:r>
              <a:t/>
            </a:r>
          </a:p>
          <a:p>
            <a:pPr>
              <a:buNone/>
            </a:pPr>
            <a:r>
              <a:rPr lang="en"/>
              <a:t>Palisades</a:t>
            </a:r>
          </a:p>
        </p:txBody>
      </p:sp>
      <p:pic>
        <p:nvPicPr>
          <p:cNvPr id="362" name="Shape 362"/>
          <p:cNvPicPr preferRelativeResize="0"/>
          <p:nvPr/>
        </p:nvPicPr>
        <p:blipFill>
          <a:blip r:embed="rId3"/>
          <a:stretch>
            <a:fillRect/>
          </a:stretch>
        </p:blipFill>
        <p:spPr>
          <a:xfrm>
            <a:off y="270225" x="4340275"/>
            <a:ext cy="4655624" cx="4681574"/>
          </a:xfrm>
          <a:prstGeom prst="rect">
            <a:avLst/>
          </a:prstGeom>
        </p:spPr>
      </p:pic>
      <p:cxnSp>
        <p:nvCxnSpPr>
          <p:cNvPr id="363" name="Shape 363"/>
          <p:cNvCxnSpPr/>
          <p:nvPr/>
        </p:nvCxnSpPr>
        <p:spPr>
          <a:xfrm rot="10800000" flipH="1">
            <a:off y="597224" x="2352850"/>
            <a:ext cy="1024800" cx="2834100"/>
          </a:xfrm>
          <a:prstGeom prst="straightConnector1">
            <a:avLst/>
          </a:prstGeom>
          <a:noFill/>
          <a:ln w="19050" cap="flat">
            <a:solidFill>
              <a:schemeClr val="dk2"/>
            </a:solidFill>
            <a:prstDash val="solid"/>
            <a:round/>
            <a:headEnd w="lg" len="lg" type="none"/>
            <a:tailEnd w="lg" len="lg" type="triangle"/>
          </a:ln>
        </p:spPr>
      </p:cxnSp>
      <p:cxnSp>
        <p:nvCxnSpPr>
          <p:cNvPr id="364" name="Shape 364"/>
          <p:cNvCxnSpPr/>
          <p:nvPr/>
        </p:nvCxnSpPr>
        <p:spPr>
          <a:xfrm>
            <a:off y="3315375" x="2272625"/>
            <a:ext cy="124800" cx="5097900"/>
          </a:xfrm>
          <a:prstGeom prst="straightConnector1">
            <a:avLst/>
          </a:prstGeom>
          <a:noFill/>
          <a:ln w="19050" cap="flat">
            <a:solidFill>
              <a:schemeClr val="dk2"/>
            </a:solidFill>
            <a:prstDash val="solid"/>
            <a:round/>
            <a:headEnd w="lg" len="lg" type="none"/>
            <a:tailEnd w="lg" len="lg" type="triangle"/>
          </a:ln>
        </p:spPr>
      </p:cxnSp>
      <p:cxnSp>
        <p:nvCxnSpPr>
          <p:cNvPr id="365" name="Shape 365"/>
          <p:cNvCxnSpPr/>
          <p:nvPr/>
        </p:nvCxnSpPr>
        <p:spPr>
          <a:xfrm>
            <a:off y="2210250" x="1746800"/>
            <a:ext cy="748500" cx="5195999"/>
          </a:xfrm>
          <a:prstGeom prst="straightConnector1">
            <a:avLst/>
          </a:prstGeom>
          <a:noFill/>
          <a:ln w="19050" cap="flat">
            <a:solidFill>
              <a:schemeClr val="dk2"/>
            </a:solidFill>
            <a:prstDash val="solid"/>
            <a:round/>
            <a:headEnd w="lg" len="lg" type="none"/>
            <a:tailEnd w="lg" len="lg" type="triangle"/>
          </a:ln>
        </p:spPr>
      </p:cxn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9" name="Shape 369"/>
        <p:cNvGrpSpPr/>
        <p:nvPr/>
      </p:nvGrpSpPr>
      <p:grpSpPr>
        <a:xfrm>
          <a:off y="0" x="0"/>
          <a:ext cy="0" cx="0"/>
          <a:chOff y="0" x="0"/>
          <a:chExt cy="0" cx="0"/>
        </a:xfrm>
      </p:grpSpPr>
      <p:sp>
        <p:nvSpPr>
          <p:cNvPr id="370" name="Shape 370"/>
          <p:cNvSpPr txBox="1"/>
          <p:nvPr>
            <p:ph type="title"/>
          </p:nvPr>
        </p:nvSpPr>
        <p:spPr>
          <a:xfrm>
            <a:off y="-98821" x="457200"/>
            <a:ext cy="857400" cx="8229600"/>
          </a:xfrm>
          <a:prstGeom prst="rect">
            <a:avLst/>
          </a:prstGeom>
        </p:spPr>
        <p:txBody>
          <a:bodyPr bIns="91425" rIns="91425" lIns="91425" tIns="91425" anchor="b" anchorCtr="0">
            <a:noAutofit/>
          </a:bodyPr>
          <a:lstStyle/>
          <a:p>
            <a:pPr>
              <a:buNone/>
            </a:pPr>
            <a:r>
              <a:rPr lang="en"/>
              <a:t>Eastern Sierra - Palisades Tour</a:t>
            </a:r>
          </a:p>
        </p:txBody>
      </p:sp>
      <p:sp>
        <p:nvSpPr>
          <p:cNvPr id="371" name="Shape 371"/>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372" name="Shape 372"/>
          <p:cNvPicPr preferRelativeResize="0"/>
          <p:nvPr/>
        </p:nvPicPr>
        <p:blipFill>
          <a:blip r:embed="rId3"/>
          <a:stretch>
            <a:fillRect/>
          </a:stretch>
        </p:blipFill>
        <p:spPr>
          <a:xfrm>
            <a:off y="745825" x="1640825"/>
            <a:ext cy="4177150" cx="5459975"/>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6" name="Shape 376"/>
        <p:cNvGrpSpPr/>
        <p:nvPr/>
      </p:nvGrpSpPr>
      <p:grpSpPr>
        <a:xfrm>
          <a:off y="0" x="0"/>
          <a:ext cy="0" cx="0"/>
          <a:chOff y="0" x="0"/>
          <a:chExt cy="0" cx="0"/>
        </a:xfrm>
      </p:grpSpPr>
      <p:sp>
        <p:nvSpPr>
          <p:cNvPr id="377" name="Shape 377"/>
          <p:cNvSpPr txBox="1"/>
          <p:nvPr>
            <p:ph type="title"/>
          </p:nvPr>
        </p:nvSpPr>
        <p:spPr>
          <a:xfrm>
            <a:off y="-98821" x="457200"/>
            <a:ext cy="857400" cx="8229600"/>
          </a:xfrm>
          <a:prstGeom prst="rect">
            <a:avLst/>
          </a:prstGeom>
        </p:spPr>
        <p:txBody>
          <a:bodyPr bIns="91425" rIns="91425" lIns="91425" tIns="91425" anchor="b" anchorCtr="0">
            <a:noAutofit/>
          </a:bodyPr>
          <a:lstStyle/>
          <a:p>
            <a:pPr>
              <a:buNone/>
            </a:pPr>
            <a:r>
              <a:rPr lang="en"/>
              <a:t>Palisades Tour</a:t>
            </a:r>
          </a:p>
        </p:txBody>
      </p:sp>
      <p:pic>
        <p:nvPicPr>
          <p:cNvPr id="378" name="Shape 378"/>
          <p:cNvPicPr preferRelativeResize="0"/>
          <p:nvPr/>
        </p:nvPicPr>
        <p:blipFill>
          <a:blip r:embed="rId3"/>
          <a:stretch>
            <a:fillRect/>
          </a:stretch>
        </p:blipFill>
        <p:spPr>
          <a:xfrm>
            <a:off y="750325" x="5826875"/>
            <a:ext cy="4261249" cx="2990624"/>
          </a:xfrm>
          <a:prstGeom prst="rect">
            <a:avLst/>
          </a:prstGeom>
          <a:noFill/>
          <a:ln>
            <a:noFill/>
          </a:ln>
        </p:spPr>
      </p:pic>
      <p:pic>
        <p:nvPicPr>
          <p:cNvPr id="379" name="Shape 379"/>
          <p:cNvPicPr preferRelativeResize="0"/>
          <p:nvPr/>
        </p:nvPicPr>
        <p:blipFill>
          <a:blip r:embed="rId4"/>
          <a:stretch>
            <a:fillRect/>
          </a:stretch>
        </p:blipFill>
        <p:spPr>
          <a:xfrm>
            <a:off y="932824" x="263850"/>
            <a:ext cy="4136449" cx="3106099"/>
          </a:xfrm>
          <a:prstGeom prst="rect">
            <a:avLst/>
          </a:prstGeom>
          <a:noFill/>
          <a:ln>
            <a:noFill/>
          </a:ln>
        </p:spPr>
      </p:pic>
      <p:sp>
        <p:nvSpPr>
          <p:cNvPr id="380" name="Shape 380"/>
          <p:cNvSpPr txBox="1"/>
          <p:nvPr/>
        </p:nvSpPr>
        <p:spPr>
          <a:xfrm>
            <a:off y="1024900" x="3386675"/>
            <a:ext cy="1951800" cx="2401499"/>
          </a:xfrm>
          <a:prstGeom prst="rect">
            <a:avLst/>
          </a:prstGeom>
        </p:spPr>
        <p:txBody>
          <a:bodyPr bIns="91425" rIns="91425" lIns="91425" tIns="91425" anchor="t" anchorCtr="0">
            <a:noAutofit/>
          </a:bodyPr>
          <a:lstStyle/>
          <a:p>
            <a:pPr>
              <a:buNone/>
            </a:pPr>
            <a:r>
              <a:rPr lang="en"/>
              <a:t>The Palisades are a favorite for climbers and features several peaks over 14, 000 ft. These photos are from a ski tour around the Palisades in May. </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 name="Shape 45"/>
        <p:cNvGrpSpPr/>
        <p:nvPr/>
      </p:nvGrpSpPr>
      <p:grpSpPr>
        <a:xfrm>
          <a:off y="0" x="0"/>
          <a:ext cy="0" cx="0"/>
          <a:chOff y="0" x="0"/>
          <a:chExt cy="0" cx="0"/>
        </a:xfrm>
      </p:grpSpPr>
      <p:sp>
        <p:nvSpPr>
          <p:cNvPr id="46" name="Shape 46"/>
          <p:cNvSpPr txBox="1"/>
          <p:nvPr>
            <p:ph type="title"/>
          </p:nvPr>
        </p:nvSpPr>
        <p:spPr>
          <a:xfrm>
            <a:off y="3" x="457200"/>
            <a:ext cy="857400" cx="8229600"/>
          </a:xfrm>
          <a:prstGeom prst="rect">
            <a:avLst/>
          </a:prstGeom>
        </p:spPr>
        <p:txBody>
          <a:bodyPr bIns="91425" rIns="91425" lIns="91425" tIns="91425" anchor="b" anchorCtr="0">
            <a:noAutofit/>
          </a:bodyPr>
          <a:lstStyle/>
          <a:p>
            <a:pPr>
              <a:buNone/>
            </a:pPr>
            <a:r>
              <a:rPr lang="en"/>
              <a:t>Ski regions</a:t>
            </a:r>
          </a:p>
        </p:txBody>
      </p:sp>
      <p:sp>
        <p:nvSpPr>
          <p:cNvPr id="47" name="Shape 47"/>
          <p:cNvSpPr txBox="1"/>
          <p:nvPr>
            <p:ph idx="1" type="body"/>
          </p:nvPr>
        </p:nvSpPr>
        <p:spPr>
          <a:xfrm>
            <a:off y="808725" x="64700"/>
            <a:ext cy="4117200" cx="5283599"/>
          </a:xfrm>
          <a:prstGeom prst="rect">
            <a:avLst/>
          </a:prstGeom>
        </p:spPr>
        <p:txBody>
          <a:bodyPr bIns="91425" rIns="91425" lIns="91425" tIns="91425" anchor="t" anchorCtr="0">
            <a:noAutofit/>
          </a:bodyPr>
          <a:lstStyle/>
          <a:p>
            <a:pPr rtl="0" lvl="0">
              <a:buNone/>
            </a:pPr>
            <a:r>
              <a:rPr sz="1800" lang="en"/>
              <a:t>The mountains in California span a significant distance nearly 800 miles in total length, and several major ranges. Because of this, we have chosen to break the presentation into sub regions of California.</a:t>
            </a:r>
          </a:p>
          <a:p>
            <a:pPr rtl="0" lvl="0">
              <a:buNone/>
            </a:pPr>
            <a:r>
              <a:rPr sz="1800" lang="en"/>
              <a:t>From north to south they are:</a:t>
            </a:r>
          </a:p>
          <a:p>
            <a:pPr rtl="0" lvl="0">
              <a:buNone/>
            </a:pPr>
            <a:r>
              <a:rPr sz="1800" lang="en"/>
              <a:t>- The volcanos - Shasta and Lassen</a:t>
            </a:r>
          </a:p>
          <a:p>
            <a:pPr rtl="0" lvl="0">
              <a:buNone/>
            </a:pPr>
            <a:r>
              <a:rPr sz="1800" lang="en"/>
              <a:t>- Lake Tahoe - Tallac, Castle Peak, Mt Rose, Rubicon, Waterhouse, Carson Pass</a:t>
            </a:r>
          </a:p>
          <a:p>
            <a:pPr rtl="0" lvl="0">
              <a:buNone/>
            </a:pPr>
            <a:r>
              <a:rPr sz="1800" lang="en"/>
              <a:t>- Sonora Pass</a:t>
            </a:r>
          </a:p>
          <a:p>
            <a:pPr rtl="0" lvl="0">
              <a:buNone/>
            </a:pPr>
            <a:r>
              <a:rPr sz="1800" lang="en"/>
              <a:t>- Tioga Pass - Mt Dana, White Mountain</a:t>
            </a:r>
          </a:p>
          <a:p>
            <a:pPr rtl="0" lvl="0">
              <a:buNone/>
            </a:pPr>
            <a:r>
              <a:rPr sz="1800" lang="en"/>
              <a:t>- The Eastern Sierra - Mammoth, the Sawtooths, Rock Creek, Bishop, the Palisades, Mt Whitney</a:t>
            </a:r>
          </a:p>
        </p:txBody>
      </p:sp>
      <p:pic>
        <p:nvPicPr>
          <p:cNvPr id="48" name="Shape 48"/>
          <p:cNvPicPr preferRelativeResize="0"/>
          <p:nvPr/>
        </p:nvPicPr>
        <p:blipFill>
          <a:blip r:embed="rId3"/>
          <a:stretch>
            <a:fillRect/>
          </a:stretch>
        </p:blipFill>
        <p:spPr>
          <a:xfrm>
            <a:off y="127862" x="5402249"/>
            <a:ext cy="4693675" cx="4115149"/>
          </a:xfrm>
          <a:prstGeom prst="rect">
            <a:avLst/>
          </a:prstGeom>
        </p:spPr>
      </p:pic>
      <p:sp>
        <p:nvSpPr>
          <p:cNvPr id="49" name="Shape 49"/>
          <p:cNvSpPr txBox="1"/>
          <p:nvPr/>
        </p:nvSpPr>
        <p:spPr>
          <a:xfrm>
            <a:off y="200100" x="6782525"/>
            <a:ext cy="457200" cx="3657600"/>
          </a:xfrm>
          <a:prstGeom prst="rect">
            <a:avLst/>
          </a:prstGeom>
        </p:spPr>
        <p:txBody>
          <a:bodyPr bIns="91425" rIns="91425" lIns="91425" tIns="91425" anchor="t" anchorCtr="0">
            <a:noAutofit/>
          </a:bodyPr>
          <a:lstStyle/>
          <a:p>
            <a:pPr>
              <a:buNone/>
            </a:pPr>
            <a:r>
              <a:rPr lang="en"/>
              <a:t>Shasta</a:t>
            </a:r>
          </a:p>
        </p:txBody>
      </p:sp>
      <p:sp>
        <p:nvSpPr>
          <p:cNvPr id="50" name="Shape 50"/>
          <p:cNvSpPr txBox="1"/>
          <p:nvPr/>
        </p:nvSpPr>
        <p:spPr>
          <a:xfrm>
            <a:off y="809700" x="7062175"/>
            <a:ext cy="457200" cx="3657600"/>
          </a:xfrm>
          <a:prstGeom prst="rect">
            <a:avLst/>
          </a:prstGeom>
        </p:spPr>
        <p:txBody>
          <a:bodyPr bIns="91425" rIns="91425" lIns="91425" tIns="91425" anchor="t" anchorCtr="0">
            <a:noAutofit/>
          </a:bodyPr>
          <a:lstStyle/>
          <a:p>
            <a:pPr>
              <a:buNone/>
            </a:pPr>
            <a:r>
              <a:rPr lang="en"/>
              <a:t>Lassen</a:t>
            </a:r>
          </a:p>
        </p:txBody>
      </p:sp>
      <p:sp>
        <p:nvSpPr>
          <p:cNvPr id="51" name="Shape 51"/>
          <p:cNvSpPr txBox="1"/>
          <p:nvPr/>
        </p:nvSpPr>
        <p:spPr>
          <a:xfrm>
            <a:off y="1704450" x="7708425"/>
            <a:ext cy="457200" cx="1186199"/>
          </a:xfrm>
          <a:prstGeom prst="rect">
            <a:avLst/>
          </a:prstGeom>
        </p:spPr>
        <p:txBody>
          <a:bodyPr bIns="91425" rIns="91425" lIns="91425" tIns="91425" anchor="t" anchorCtr="0">
            <a:noAutofit/>
          </a:bodyPr>
          <a:lstStyle/>
          <a:p>
            <a:pPr>
              <a:buNone/>
            </a:pPr>
            <a:r>
              <a:rPr lang="en"/>
              <a:t>Lake Tahoe</a:t>
            </a:r>
          </a:p>
        </p:txBody>
      </p:sp>
      <p:sp>
        <p:nvSpPr>
          <p:cNvPr id="52" name="Shape 52"/>
          <p:cNvSpPr txBox="1"/>
          <p:nvPr/>
        </p:nvSpPr>
        <p:spPr>
          <a:xfrm>
            <a:off y="2169900" x="8043400"/>
            <a:ext cy="457200" cx="3657600"/>
          </a:xfrm>
          <a:prstGeom prst="rect">
            <a:avLst/>
          </a:prstGeom>
        </p:spPr>
        <p:txBody>
          <a:bodyPr bIns="91425" rIns="91425" lIns="91425" tIns="91425" anchor="t" anchorCtr="0">
            <a:noAutofit/>
          </a:bodyPr>
          <a:lstStyle/>
          <a:p>
            <a:pPr>
              <a:buNone/>
            </a:pPr>
            <a:r>
              <a:rPr lang="en"/>
              <a:t>Mammoth</a:t>
            </a:r>
          </a:p>
        </p:txBody>
      </p:sp>
      <p:sp>
        <p:nvSpPr>
          <p:cNvPr id="53" name="Shape 53"/>
          <p:cNvSpPr txBox="1"/>
          <p:nvPr/>
        </p:nvSpPr>
        <p:spPr>
          <a:xfrm>
            <a:off y="3056400" x="7628625"/>
            <a:ext cy="457200" cx="3657600"/>
          </a:xfrm>
          <a:prstGeom prst="rect">
            <a:avLst/>
          </a:prstGeom>
        </p:spPr>
        <p:txBody>
          <a:bodyPr bIns="91425" rIns="91425" lIns="91425" tIns="91425" anchor="t" anchorCtr="0">
            <a:noAutofit/>
          </a:bodyPr>
          <a:lstStyle/>
          <a:p>
            <a:pPr rtl="0" lvl="0">
              <a:buNone/>
            </a:pPr>
            <a:r>
              <a:rPr lang="en"/>
              <a:t>Whitney</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4" name="Shape 384"/>
        <p:cNvGrpSpPr/>
        <p:nvPr/>
      </p:nvGrpSpPr>
      <p:grpSpPr>
        <a:xfrm>
          <a:off y="0" x="0"/>
          <a:ext cy="0" cx="0"/>
          <a:chOff y="0" x="0"/>
          <a:chExt cy="0" cx="0"/>
        </a:xfrm>
      </p:grpSpPr>
      <p:sp>
        <p:nvSpPr>
          <p:cNvPr id="385" name="Shape 385"/>
          <p:cNvSpPr txBox="1"/>
          <p:nvPr>
            <p:ph type="title"/>
          </p:nvPr>
        </p:nvSpPr>
        <p:spPr>
          <a:xfrm>
            <a:off y="-22621" x="457200"/>
            <a:ext cy="857400" cx="8229600"/>
          </a:xfrm>
          <a:prstGeom prst="rect">
            <a:avLst/>
          </a:prstGeom>
        </p:spPr>
        <p:txBody>
          <a:bodyPr bIns="91425" rIns="91425" lIns="91425" tIns="91425" anchor="b" anchorCtr="0">
            <a:noAutofit/>
          </a:bodyPr>
          <a:lstStyle/>
          <a:p>
            <a:pPr>
              <a:buNone/>
            </a:pPr>
            <a:r>
              <a:rPr lang="en"/>
              <a:t>Ionian Basin and the John Muir Trail</a:t>
            </a:r>
          </a:p>
        </p:txBody>
      </p:sp>
      <p:sp>
        <p:nvSpPr>
          <p:cNvPr id="386" name="Shape 386"/>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387" name="Shape 387"/>
          <p:cNvPicPr preferRelativeResize="0"/>
          <p:nvPr/>
        </p:nvPicPr>
        <p:blipFill>
          <a:blip r:embed="rId3"/>
          <a:stretch>
            <a:fillRect/>
          </a:stretch>
        </p:blipFill>
        <p:spPr>
          <a:xfrm>
            <a:off y="1166034" x="4376575"/>
            <a:ext cy="3793924" cx="4561825"/>
          </a:xfrm>
          <a:prstGeom prst="rect">
            <a:avLst/>
          </a:prstGeom>
          <a:noFill/>
          <a:ln>
            <a:noFill/>
          </a:ln>
        </p:spPr>
      </p:pic>
      <p:pic>
        <p:nvPicPr>
          <p:cNvPr id="388" name="Shape 388"/>
          <p:cNvPicPr preferRelativeResize="0"/>
          <p:nvPr/>
        </p:nvPicPr>
        <p:blipFill>
          <a:blip r:embed="rId4"/>
          <a:stretch>
            <a:fillRect/>
          </a:stretch>
        </p:blipFill>
        <p:spPr>
          <a:xfrm>
            <a:off y="981172" x="146725"/>
            <a:ext cy="2585400" cx="4603075"/>
          </a:xfrm>
          <a:prstGeom prst="rect">
            <a:avLst/>
          </a:prstGeom>
          <a:noFill/>
          <a:ln>
            <a:noFill/>
          </a:ln>
        </p:spPr>
      </p:pic>
      <p:sp>
        <p:nvSpPr>
          <p:cNvPr id="389" name="Shape 389"/>
          <p:cNvSpPr txBox="1"/>
          <p:nvPr/>
        </p:nvSpPr>
        <p:spPr>
          <a:xfrm>
            <a:off y="3582725" x="338675"/>
            <a:ext cy="1343099" cx="3734099"/>
          </a:xfrm>
          <a:prstGeom prst="rect">
            <a:avLst/>
          </a:prstGeom>
        </p:spPr>
        <p:txBody>
          <a:bodyPr bIns="91425" rIns="91425" lIns="91425" tIns="91425" anchor="t" anchorCtr="0">
            <a:noAutofit/>
          </a:bodyPr>
          <a:lstStyle/>
          <a:p>
            <a:pPr>
              <a:buNone/>
            </a:pPr>
            <a:r>
              <a:rPr lang="en"/>
              <a:t>A multi-day (5) tour into a remote area of the Sierra- Ionian basin, and a ski along the Muir Trail.  Above - view from top of Black Giant, el 13,330 ft. Right - skier approaches the Muir Hut on the JMT, el 11, 800 ft. </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3" name="Shape 393"/>
        <p:cNvGrpSpPr/>
        <p:nvPr/>
      </p:nvGrpSpPr>
      <p:grpSpPr>
        <a:xfrm>
          <a:off y="0" x="0"/>
          <a:ext cy="0" cx="0"/>
          <a:chOff y="0" x="0"/>
          <a:chExt cy="0" cx="0"/>
        </a:xfrm>
      </p:grpSpPr>
      <p:sp>
        <p:nvSpPr>
          <p:cNvPr id="394" name="Shape 394"/>
          <p:cNvSpPr txBox="1"/>
          <p:nvPr>
            <p:ph type="title"/>
          </p:nvPr>
        </p:nvSpPr>
        <p:spPr>
          <a:xfrm>
            <a:off y="-22621" x="457200"/>
            <a:ext cy="857400" cx="8229600"/>
          </a:xfrm>
          <a:prstGeom prst="rect">
            <a:avLst/>
          </a:prstGeom>
        </p:spPr>
        <p:txBody>
          <a:bodyPr bIns="91425" rIns="91425" lIns="91425" tIns="91425" anchor="b" anchorCtr="0">
            <a:noAutofit/>
          </a:bodyPr>
          <a:lstStyle/>
          <a:p>
            <a:pPr>
              <a:buNone/>
            </a:pPr>
            <a:r>
              <a:rPr lang="en"/>
              <a:t>Ionian Basin and the John Muir Trail</a:t>
            </a:r>
          </a:p>
        </p:txBody>
      </p:sp>
      <p:pic>
        <p:nvPicPr>
          <p:cNvPr id="395" name="Shape 395"/>
          <p:cNvPicPr preferRelativeResize="0"/>
          <p:nvPr/>
        </p:nvPicPr>
        <p:blipFill>
          <a:blip r:embed="rId3"/>
          <a:stretch>
            <a:fillRect/>
          </a:stretch>
        </p:blipFill>
        <p:spPr>
          <a:xfrm>
            <a:off y="1063375" x="4434125"/>
            <a:ext cy="3189499" cx="4252675"/>
          </a:xfrm>
          <a:prstGeom prst="rect">
            <a:avLst/>
          </a:prstGeom>
          <a:noFill/>
          <a:ln>
            <a:noFill/>
          </a:ln>
        </p:spPr>
      </p:pic>
      <p:pic>
        <p:nvPicPr>
          <p:cNvPr id="396" name="Shape 396"/>
          <p:cNvPicPr preferRelativeResize="0"/>
          <p:nvPr/>
        </p:nvPicPr>
        <p:blipFill>
          <a:blip r:embed="rId4"/>
          <a:stretch>
            <a:fillRect/>
          </a:stretch>
        </p:blipFill>
        <p:spPr>
          <a:xfrm>
            <a:off y="2397697" x="222600"/>
            <a:ext cy="2570575" cx="4576649"/>
          </a:xfrm>
          <a:prstGeom prst="rect">
            <a:avLst/>
          </a:prstGeom>
          <a:noFill/>
          <a:ln>
            <a:noFill/>
          </a:ln>
        </p:spPr>
      </p:pic>
      <p:sp>
        <p:nvSpPr>
          <p:cNvPr id="397" name="Shape 397"/>
          <p:cNvSpPr txBox="1"/>
          <p:nvPr/>
        </p:nvSpPr>
        <p:spPr>
          <a:xfrm>
            <a:off y="1238800" x="445625"/>
            <a:ext cy="1078499" cx="3988499"/>
          </a:xfrm>
          <a:prstGeom prst="rect">
            <a:avLst/>
          </a:prstGeom>
        </p:spPr>
        <p:txBody>
          <a:bodyPr bIns="91425" rIns="91425" lIns="91425" tIns="91425" anchor="t" anchorCtr="0">
            <a:noAutofit/>
          </a:bodyPr>
          <a:lstStyle/>
          <a:p>
            <a:pPr rtl="0" lvl="0">
              <a:buNone/>
            </a:pPr>
            <a:r>
              <a:rPr lang="en"/>
              <a:t>Below - Darwin Bench, the Hermit is the peak behind the skiers. </a:t>
            </a:r>
          </a:p>
          <a:p>
            <a:pPr>
              <a:buNone/>
            </a:pPr>
            <a:r>
              <a:rPr lang="en"/>
              <a:t>Right - Campsite on the Darwin Bench</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1" name="Shape 401"/>
        <p:cNvGrpSpPr/>
        <p:nvPr/>
      </p:nvGrpSpPr>
      <p:grpSpPr>
        <a:xfrm>
          <a:off y="0" x="0"/>
          <a:ext cy="0" cx="0"/>
          <a:chOff y="0" x="0"/>
          <a:chExt cy="0" cx="0"/>
        </a:xfrm>
      </p:grpSpPr>
      <p:sp>
        <p:nvSpPr>
          <p:cNvPr id="402" name="Shape 402"/>
          <p:cNvSpPr txBox="1"/>
          <p:nvPr>
            <p:ph type="title"/>
          </p:nvPr>
        </p:nvSpPr>
        <p:spPr>
          <a:xfrm flipH="1">
            <a:off y="564280" x="448275"/>
            <a:ext cy="416099" cx="3419699"/>
          </a:xfrm>
          <a:prstGeom prst="rect">
            <a:avLst/>
          </a:prstGeom>
        </p:spPr>
        <p:txBody>
          <a:bodyPr bIns="91425" rIns="91425" lIns="91425" tIns="91425" anchor="b" anchorCtr="0">
            <a:noAutofit/>
          </a:bodyPr>
          <a:lstStyle/>
          <a:p>
            <a:pPr>
              <a:buNone/>
            </a:pPr>
            <a:r>
              <a:rPr sz="3000" lang="en"/>
              <a:t>Eastern Sierra</a:t>
            </a:r>
          </a:p>
        </p:txBody>
      </p:sp>
      <p:sp>
        <p:nvSpPr>
          <p:cNvPr id="403" name="Shape 403"/>
          <p:cNvSpPr txBox="1"/>
          <p:nvPr>
            <p:ph idx="1" type="body"/>
          </p:nvPr>
        </p:nvSpPr>
        <p:spPr>
          <a:xfrm>
            <a:off y="980375" x="448275"/>
            <a:ext cy="3725699" cx="8229600"/>
          </a:xfrm>
          <a:prstGeom prst="rect">
            <a:avLst/>
          </a:prstGeom>
        </p:spPr>
        <p:txBody>
          <a:bodyPr bIns="91425" rIns="91425" lIns="91425" tIns="91425" anchor="t" anchorCtr="0">
            <a:noAutofit/>
          </a:bodyPr>
          <a:lstStyle/>
          <a:p>
            <a:pPr rtl="0" lvl="0">
              <a:buNone/>
            </a:pPr>
            <a:r>
              <a:rPr lang="en"/>
              <a:t>Kings Canyon</a:t>
            </a:r>
          </a:p>
          <a:p>
            <a:pPr rtl="0" lvl="0">
              <a:buNone/>
            </a:pPr>
            <a:r>
              <a:rPr lang="en"/>
              <a:t>Mt Whitney</a:t>
            </a:r>
          </a:p>
          <a:p>
            <a:pPr rtl="0" lvl="0">
              <a:buClr>
                <a:schemeClr val="dk1"/>
              </a:buClr>
              <a:buSzPct val="36666"/>
              <a:buFont typeface="Arial"/>
              <a:buNone/>
            </a:pPr>
            <a:r>
              <a:rPr lang="en"/>
              <a:t>Sequoia</a:t>
            </a:r>
          </a:p>
          <a:p>
            <a:r>
              <a:t/>
            </a:r>
          </a:p>
        </p:txBody>
      </p:sp>
      <p:pic>
        <p:nvPicPr>
          <p:cNvPr id="404" name="Shape 404"/>
          <p:cNvPicPr preferRelativeResize="0"/>
          <p:nvPr/>
        </p:nvPicPr>
        <p:blipFill>
          <a:blip r:embed="rId3"/>
          <a:stretch>
            <a:fillRect/>
          </a:stretch>
        </p:blipFill>
        <p:spPr>
          <a:xfrm>
            <a:off y="308275" x="3760975"/>
            <a:ext cy="4526949" cx="5213350"/>
          </a:xfrm>
          <a:prstGeom prst="rect">
            <a:avLst/>
          </a:prstGeom>
        </p:spPr>
      </p:pic>
      <p:cxnSp>
        <p:nvCxnSpPr>
          <p:cNvPr id="405" name="Shape 405"/>
          <p:cNvCxnSpPr/>
          <p:nvPr/>
        </p:nvCxnSpPr>
        <p:spPr>
          <a:xfrm rot="10800000" flipH="1">
            <a:off y="1327949" x="2905400"/>
            <a:ext cy="151500" cx="3235200"/>
          </a:xfrm>
          <a:prstGeom prst="straightConnector1">
            <a:avLst/>
          </a:prstGeom>
          <a:noFill/>
          <a:ln w="19050" cap="flat">
            <a:solidFill>
              <a:schemeClr val="dk2"/>
            </a:solidFill>
            <a:prstDash val="solid"/>
            <a:round/>
            <a:headEnd w="lg" len="lg" type="none"/>
            <a:tailEnd w="lg" len="lg" type="triangle"/>
          </a:ln>
        </p:spPr>
      </p:cxnSp>
      <p:cxnSp>
        <p:nvCxnSpPr>
          <p:cNvPr id="406" name="Shape 406"/>
          <p:cNvCxnSpPr/>
          <p:nvPr/>
        </p:nvCxnSpPr>
        <p:spPr>
          <a:xfrm>
            <a:off y="1960700" x="2531150"/>
            <a:ext cy="953700" cx="4839300"/>
          </a:xfrm>
          <a:prstGeom prst="straightConnector1">
            <a:avLst/>
          </a:prstGeom>
          <a:noFill/>
          <a:ln w="19050" cap="flat">
            <a:solidFill>
              <a:schemeClr val="dk2"/>
            </a:solidFill>
            <a:prstDash val="solid"/>
            <a:round/>
            <a:headEnd w="lg" len="lg" type="none"/>
            <a:tailEnd w="lg" len="lg" type="triangle"/>
          </a:ln>
        </p:spPr>
      </p:cxnSp>
      <p:cxnSp>
        <p:nvCxnSpPr>
          <p:cNvPr id="407" name="Shape 407"/>
          <p:cNvCxnSpPr/>
          <p:nvPr/>
        </p:nvCxnSpPr>
        <p:spPr>
          <a:xfrm>
            <a:off y="2575650" x="1978525"/>
            <a:ext cy="873299" cx="4215600"/>
          </a:xfrm>
          <a:prstGeom prst="straightConnector1">
            <a:avLst/>
          </a:prstGeom>
          <a:noFill/>
          <a:ln w="19050" cap="flat">
            <a:solidFill>
              <a:schemeClr val="dk2"/>
            </a:solidFill>
            <a:prstDash val="solid"/>
            <a:round/>
            <a:headEnd w="lg" len="lg" type="none"/>
            <a:tailEnd w="lg" len="lg" type="triangle"/>
          </a:ln>
        </p:spPr>
      </p:cxn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1" name="Shape 411"/>
        <p:cNvGrpSpPr/>
        <p:nvPr/>
      </p:nvGrpSpPr>
      <p:grpSpPr>
        <a:xfrm>
          <a:off y="0" x="0"/>
          <a:ext cy="0" cx="0"/>
          <a:chOff y="0" x="0"/>
          <a:chExt cy="0" cx="0"/>
        </a:xfrm>
      </p:grpSpPr>
      <p:sp>
        <p:nvSpPr>
          <p:cNvPr id="412" name="Shape 412"/>
          <p:cNvSpPr txBox="1"/>
          <p:nvPr>
            <p:ph type="title"/>
          </p:nvPr>
        </p:nvSpPr>
        <p:spPr>
          <a:xfrm>
            <a:off y="205978" x="457200"/>
            <a:ext cy="857400" cx="8229600"/>
          </a:xfrm>
          <a:prstGeom prst="rect">
            <a:avLst/>
          </a:prstGeom>
        </p:spPr>
        <p:txBody>
          <a:bodyPr bIns="91425" rIns="91425" lIns="91425" tIns="91425" anchor="b" anchorCtr="0">
            <a:noAutofit/>
          </a:bodyPr>
          <a:lstStyle/>
          <a:p>
            <a:pPr>
              <a:buNone/>
            </a:pPr>
            <a:r>
              <a:rPr lang="en"/>
              <a:t>Mt Whitney (el 14, 494 ft)</a:t>
            </a:r>
          </a:p>
        </p:txBody>
      </p:sp>
      <p:sp>
        <p:nvSpPr>
          <p:cNvPr id="413" name="Shape 413"/>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414" name="Shape 414"/>
          <p:cNvPicPr preferRelativeResize="0"/>
          <p:nvPr/>
        </p:nvPicPr>
        <p:blipFill>
          <a:blip r:embed="rId3"/>
          <a:stretch>
            <a:fillRect/>
          </a:stretch>
        </p:blipFill>
        <p:spPr>
          <a:xfrm>
            <a:off y="511875" x="6104900"/>
            <a:ext cy="4504475" cx="2653550"/>
          </a:xfrm>
          <a:prstGeom prst="rect">
            <a:avLst/>
          </a:prstGeom>
          <a:noFill/>
          <a:ln>
            <a:noFill/>
          </a:ln>
        </p:spPr>
      </p:pic>
      <p:pic>
        <p:nvPicPr>
          <p:cNvPr id="415" name="Shape 415"/>
          <p:cNvPicPr preferRelativeResize="0"/>
          <p:nvPr/>
        </p:nvPicPr>
        <p:blipFill>
          <a:blip r:embed="rId4"/>
          <a:stretch>
            <a:fillRect/>
          </a:stretch>
        </p:blipFill>
        <p:spPr>
          <a:xfrm>
            <a:off y="1063374" x="457200"/>
            <a:ext cy="3133474" cx="4187249"/>
          </a:xfrm>
          <a:prstGeom prst="rect">
            <a:avLst/>
          </a:prstGeom>
          <a:noFill/>
          <a:ln>
            <a:noFill/>
          </a:ln>
        </p:spPr>
      </p:pic>
      <p:sp>
        <p:nvSpPr>
          <p:cNvPr id="416" name="Shape 416"/>
          <p:cNvSpPr txBox="1"/>
          <p:nvPr/>
        </p:nvSpPr>
        <p:spPr>
          <a:xfrm>
            <a:off y="4224425" x="516900"/>
            <a:ext cy="701399" cx="5302800"/>
          </a:xfrm>
          <a:prstGeom prst="rect">
            <a:avLst/>
          </a:prstGeom>
        </p:spPr>
        <p:txBody>
          <a:bodyPr bIns="91425" rIns="91425" lIns="91425" tIns="91425" anchor="t" anchorCtr="0">
            <a:noAutofit/>
          </a:bodyPr>
          <a:lstStyle/>
          <a:p>
            <a:pPr>
              <a:buNone/>
            </a:pPr>
            <a:r>
              <a:rPr lang="en"/>
              <a:t>Mt Whitney is the highest point in the lower 48 states and it is in California! These photos are from a five day tour around the peak. </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0" name="Shape 420"/>
        <p:cNvGrpSpPr/>
        <p:nvPr/>
      </p:nvGrpSpPr>
      <p:grpSpPr>
        <a:xfrm>
          <a:off y="0" x="0"/>
          <a:ext cy="0" cx="0"/>
          <a:chOff y="0" x="0"/>
          <a:chExt cy="0" cx="0"/>
        </a:xfrm>
      </p:grpSpPr>
      <p:sp>
        <p:nvSpPr>
          <p:cNvPr id="421" name="Shape 421"/>
          <p:cNvSpPr txBox="1"/>
          <p:nvPr>
            <p:ph type="title"/>
          </p:nvPr>
        </p:nvSpPr>
        <p:spPr>
          <a:xfrm>
            <a:off y="205978" x="457200"/>
            <a:ext cy="857400" cx="8229600"/>
          </a:xfrm>
          <a:prstGeom prst="rect">
            <a:avLst/>
          </a:prstGeom>
        </p:spPr>
        <p:txBody>
          <a:bodyPr bIns="91425" rIns="91425" lIns="91425" tIns="91425" anchor="b" anchorCtr="0">
            <a:noAutofit/>
          </a:bodyPr>
          <a:lstStyle/>
          <a:p>
            <a:pPr>
              <a:buNone/>
            </a:pPr>
            <a:r>
              <a:rPr lang="en"/>
              <a:t>Mt Whitney</a:t>
            </a:r>
          </a:p>
        </p:txBody>
      </p:sp>
      <p:sp>
        <p:nvSpPr>
          <p:cNvPr id="422" name="Shape 422"/>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423" name="Shape 423"/>
          <p:cNvPicPr preferRelativeResize="0"/>
          <p:nvPr/>
        </p:nvPicPr>
        <p:blipFill>
          <a:blip r:embed="rId3"/>
          <a:stretch>
            <a:fillRect/>
          </a:stretch>
        </p:blipFill>
        <p:spPr>
          <a:xfrm>
            <a:off y="1616050" x="106250"/>
            <a:ext cy="3402025" cx="4437424"/>
          </a:xfrm>
          <a:prstGeom prst="rect">
            <a:avLst/>
          </a:prstGeom>
          <a:noFill/>
          <a:ln>
            <a:noFill/>
          </a:ln>
        </p:spPr>
      </p:pic>
      <p:pic>
        <p:nvPicPr>
          <p:cNvPr id="424" name="Shape 424"/>
          <p:cNvPicPr preferRelativeResize="0"/>
          <p:nvPr/>
        </p:nvPicPr>
        <p:blipFill>
          <a:blip r:embed="rId4"/>
          <a:stretch>
            <a:fillRect/>
          </a:stretch>
        </p:blipFill>
        <p:spPr>
          <a:xfrm>
            <a:off y="144250" x="5450125"/>
            <a:ext cy="4873824" cx="3482549"/>
          </a:xfrm>
          <a:prstGeom prst="rect">
            <a:avLst/>
          </a:prstGeom>
          <a:noFill/>
          <a:ln>
            <a:noFill/>
          </a:ln>
        </p:spPr>
      </p:pic>
      <p:sp>
        <p:nvSpPr>
          <p:cNvPr id="425" name="Shape 425"/>
          <p:cNvSpPr txBox="1"/>
          <p:nvPr/>
        </p:nvSpPr>
        <p:spPr>
          <a:xfrm>
            <a:off y="1024900" x="204975"/>
            <a:ext cy="591299" cx="5204699"/>
          </a:xfrm>
          <a:prstGeom prst="rect">
            <a:avLst/>
          </a:prstGeom>
        </p:spPr>
        <p:txBody>
          <a:bodyPr bIns="91425" rIns="91425" lIns="91425" tIns="91425" anchor="t" anchorCtr="0">
            <a:noAutofit/>
          </a:bodyPr>
          <a:lstStyle/>
          <a:p>
            <a:pPr>
              <a:buNone/>
            </a:pPr>
            <a:r>
              <a:rPr lang="en"/>
              <a:t>Below - Russell Carillion pass, (el, 13,280 ft.) Right - ski descent from Trail Crest (el 13648 ft) down from Mt Whitney. </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9" name="Shape 429"/>
        <p:cNvGrpSpPr/>
        <p:nvPr/>
      </p:nvGrpSpPr>
      <p:grpSpPr>
        <a:xfrm>
          <a:off y="0" x="0"/>
          <a:ext cy="0" cx="0"/>
          <a:chOff y="0" x="0"/>
          <a:chExt cy="0" cx="0"/>
        </a:xfrm>
      </p:grpSpPr>
      <p:sp>
        <p:nvSpPr>
          <p:cNvPr id="430" name="Shape 430"/>
          <p:cNvSpPr txBox="1"/>
          <p:nvPr>
            <p:ph type="title"/>
          </p:nvPr>
        </p:nvSpPr>
        <p:spPr>
          <a:xfrm>
            <a:off y="0" x="457200"/>
            <a:ext cy="708900" cx="8229600"/>
          </a:xfrm>
          <a:prstGeom prst="rect">
            <a:avLst/>
          </a:prstGeom>
        </p:spPr>
        <p:txBody>
          <a:bodyPr bIns="91425" rIns="91425" lIns="91425" tIns="91425" anchor="b" anchorCtr="0">
            <a:noAutofit/>
          </a:bodyPr>
          <a:lstStyle/>
          <a:p>
            <a:pPr>
              <a:buNone/>
            </a:pPr>
            <a:r>
              <a:rPr lang="en"/>
              <a:t>Where else to find information</a:t>
            </a:r>
          </a:p>
        </p:txBody>
      </p:sp>
      <p:sp>
        <p:nvSpPr>
          <p:cNvPr id="431" name="Shape 431"/>
          <p:cNvSpPr txBox="1"/>
          <p:nvPr>
            <p:ph idx="1" type="body"/>
          </p:nvPr>
        </p:nvSpPr>
        <p:spPr>
          <a:xfrm>
            <a:off y="708900" x="112050"/>
            <a:ext cy="3725699" cx="5505899"/>
          </a:xfrm>
          <a:prstGeom prst="rect">
            <a:avLst/>
          </a:prstGeom>
        </p:spPr>
        <p:txBody>
          <a:bodyPr bIns="91425" rIns="91425" lIns="91425" tIns="91425" anchor="t" anchorCtr="0">
            <a:noAutofit/>
          </a:bodyPr>
          <a:lstStyle/>
          <a:p>
            <a:pPr rtl="0" lvl="0">
              <a:buNone/>
            </a:pPr>
            <a:r>
              <a:rPr b="1" sz="1800" lang="en"/>
              <a:t>Avalanche bulletin (incomplete)</a:t>
            </a:r>
          </a:p>
          <a:p>
            <a:pPr rtl="0" lvl="0">
              <a:buNone/>
            </a:pPr>
            <a:r>
              <a:rPr u="sng" sz="1800" lang="en">
                <a:solidFill>
                  <a:schemeClr val="hlink"/>
                </a:solidFill>
                <a:hlinkClick r:id="rId3"/>
              </a:rPr>
              <a:t>http://www.shastaavalanche.org</a:t>
            </a:r>
          </a:p>
          <a:p>
            <a:pPr rtl="0" lvl="0">
              <a:buNone/>
            </a:pPr>
            <a:r>
              <a:rPr u="sng" sz="1800" lang="en">
                <a:solidFill>
                  <a:schemeClr val="hlink"/>
                </a:solidFill>
                <a:hlinkClick r:id="rId4"/>
              </a:rPr>
              <a:t>http://www.esavalanche.org/</a:t>
            </a:r>
          </a:p>
          <a:p>
            <a:pPr rtl="0" lvl="0">
              <a:buNone/>
            </a:pPr>
            <a:r>
              <a:rPr u="sng" sz="1800" lang="en">
                <a:solidFill>
                  <a:schemeClr val="hlink"/>
                </a:solidFill>
                <a:hlinkClick r:id="rId5"/>
              </a:rPr>
              <a:t>www.sierraavalanchecenter.org</a:t>
            </a:r>
          </a:p>
          <a:p>
            <a:pPr rtl="0" lvl="0">
              <a:buNone/>
            </a:pPr>
            <a:r>
              <a:rPr b="1" sz="1800" lang="en"/>
              <a:t>Websites</a:t>
            </a:r>
          </a:p>
          <a:p>
            <a:pPr rtl="0" lvl="0">
              <a:buNone/>
            </a:pPr>
            <a:r>
              <a:rPr sz="1800" lang="en"/>
              <a:t>Marcus Libkind (</a:t>
            </a:r>
            <a:r>
              <a:rPr u="sng" sz="1800" lang="en">
                <a:solidFill>
                  <a:schemeClr val="hlink"/>
                </a:solidFill>
                <a:hlinkClick r:id="rId6"/>
              </a:rPr>
              <a:t>http://www.backcountryskitours.com</a:t>
            </a:r>
            <a:r>
              <a:rPr sz="1800" lang="en"/>
              <a:t>)</a:t>
            </a:r>
          </a:p>
          <a:p>
            <a:pPr rtl="0" lvl="0">
              <a:buNone/>
            </a:pPr>
            <a:r>
              <a:rPr sz="1800" lang="en"/>
              <a:t>The Backcountry (</a:t>
            </a:r>
            <a:r>
              <a:rPr u="sng" sz="1800" lang="en">
                <a:solidFill>
                  <a:schemeClr val="hlink"/>
                </a:solidFill>
                <a:hlinkClick r:id="rId7"/>
              </a:rPr>
              <a:t>http://www.thebackcountry.net/</a:t>
            </a:r>
            <a:r>
              <a:rPr sz="1800" lang="en"/>
              <a:t>) </a:t>
            </a:r>
          </a:p>
          <a:p>
            <a:pPr rtl="0" lvl="0">
              <a:buNone/>
            </a:pPr>
            <a:r>
              <a:rPr sz="1800" lang="en"/>
              <a:t>Bob Akka’s webpage (</a:t>
            </a:r>
            <a:r>
              <a:rPr u="sng" sz="1800" lang="en">
                <a:solidFill>
                  <a:schemeClr val="hlink"/>
                </a:solidFill>
                <a:hlinkClick r:id="rId8"/>
              </a:rPr>
              <a:t>http://bobskiing.com/</a:t>
            </a:r>
            <a:r>
              <a:rPr sz="1800" lang="en"/>
              <a:t>)</a:t>
            </a:r>
          </a:p>
          <a:p>
            <a:pPr rtl="0" lvl="0">
              <a:buNone/>
            </a:pPr>
            <a:r>
              <a:rPr b="1" sz="1800" lang="en"/>
              <a:t>Transportation</a:t>
            </a:r>
          </a:p>
          <a:p>
            <a:pPr rtl="0" lvl="0">
              <a:buNone/>
            </a:pPr>
            <a:r>
              <a:rPr sz="1800" lang="en"/>
              <a:t>http://www.dot.ca.gov/</a:t>
            </a:r>
          </a:p>
          <a:p>
            <a:r>
              <a:t/>
            </a:r>
          </a:p>
        </p:txBody>
      </p:sp>
      <p:sp>
        <p:nvSpPr>
          <p:cNvPr id="432" name="Shape 432"/>
          <p:cNvSpPr txBox="1"/>
          <p:nvPr/>
        </p:nvSpPr>
        <p:spPr>
          <a:xfrm>
            <a:off y="708900" x="5380800"/>
            <a:ext cy="3488100" cx="3763200"/>
          </a:xfrm>
          <a:prstGeom prst="rect">
            <a:avLst/>
          </a:prstGeom>
        </p:spPr>
        <p:txBody>
          <a:bodyPr bIns="91425" rIns="91425" lIns="91425" tIns="91425" anchor="t" anchorCtr="0">
            <a:noAutofit/>
          </a:bodyPr>
          <a:lstStyle/>
          <a:p>
            <a:pPr rtl="0" lvl="0">
              <a:spcBef>
                <a:spcPts val="600"/>
              </a:spcBef>
              <a:buClr>
                <a:schemeClr val="dk1"/>
              </a:buClr>
              <a:buSzPct val="61111"/>
              <a:buFont typeface="Arial"/>
              <a:buNone/>
            </a:pPr>
            <a:r>
              <a:rPr b="1" sz="1800" lang="en">
                <a:solidFill>
                  <a:schemeClr val="dk1"/>
                </a:solidFill>
              </a:rPr>
              <a:t>Local stores</a:t>
            </a:r>
            <a:r>
              <a:rPr sz="1800" lang="en">
                <a:solidFill>
                  <a:schemeClr val="dk1"/>
                </a:solidFill>
              </a:rPr>
              <a:t> </a:t>
            </a:r>
          </a:p>
          <a:p>
            <a:pPr rtl="0" lvl="0">
              <a:spcBef>
                <a:spcPts val="600"/>
              </a:spcBef>
              <a:buClr>
                <a:schemeClr val="dk1"/>
              </a:buClr>
              <a:buSzPct val="61111"/>
              <a:buFont typeface="Arial"/>
              <a:buNone/>
            </a:pPr>
            <a:r>
              <a:rPr sz="1800" lang="en">
                <a:solidFill>
                  <a:schemeClr val="dk1"/>
                </a:solidFill>
              </a:rPr>
              <a:t>Mammoth Mountaineering (Mammoth Lakes)</a:t>
            </a:r>
          </a:p>
          <a:p>
            <a:pPr rtl="0" lvl="0">
              <a:spcBef>
                <a:spcPts val="600"/>
              </a:spcBef>
              <a:buClr>
                <a:schemeClr val="dk1"/>
              </a:buClr>
              <a:buSzPct val="61111"/>
              <a:buFont typeface="Arial"/>
              <a:buNone/>
            </a:pPr>
            <a:r>
              <a:rPr sz="1800" lang="en">
                <a:solidFill>
                  <a:schemeClr val="dk1"/>
                </a:solidFill>
              </a:rPr>
              <a:t>Wilson’s Eastside Sports (Bishop)</a:t>
            </a:r>
          </a:p>
          <a:p>
            <a:pPr rtl="0" lvl="0">
              <a:spcBef>
                <a:spcPts val="600"/>
              </a:spcBef>
              <a:buClr>
                <a:schemeClr val="dk1"/>
              </a:buClr>
              <a:buSzPct val="61111"/>
              <a:buFont typeface="Arial"/>
              <a:buNone/>
            </a:pPr>
            <a:r>
              <a:rPr sz="1800" lang="en">
                <a:solidFill>
                  <a:schemeClr val="dk1"/>
                </a:solidFill>
              </a:rPr>
              <a:t>The Fifth Season (Shasta)</a:t>
            </a:r>
          </a:p>
          <a:p>
            <a:pPr rtl="0" lvl="0">
              <a:spcBef>
                <a:spcPts val="600"/>
              </a:spcBef>
              <a:buClr>
                <a:schemeClr val="dk1"/>
              </a:buClr>
              <a:buSzPct val="61111"/>
              <a:buFont typeface="Arial"/>
              <a:buNone/>
            </a:pPr>
            <a:r>
              <a:rPr b="1" sz="1800" lang="en">
                <a:solidFill>
                  <a:schemeClr val="dk1"/>
                </a:solidFill>
              </a:rPr>
              <a:t>On-line forums </a:t>
            </a:r>
          </a:p>
          <a:p>
            <a:pPr rtl="0" lvl="0">
              <a:spcBef>
                <a:spcPts val="600"/>
              </a:spcBef>
              <a:buNone/>
            </a:pPr>
            <a:r>
              <a:rPr sz="1800" lang="en">
                <a:solidFill>
                  <a:schemeClr val="dk1"/>
                </a:solidFill>
              </a:rPr>
              <a:t>Earn your turns, Teton Gravity Research, Splitboard.com</a:t>
            </a:r>
          </a:p>
          <a:p>
            <a:pPr rtl="0" lvl="0">
              <a:spcBef>
                <a:spcPts val="600"/>
              </a:spcBef>
              <a:buNone/>
            </a:pPr>
            <a:r>
              <a:rPr b="1" sz="1800" lang="en">
                <a:solidFill>
                  <a:schemeClr val="dk1"/>
                </a:solidFill>
              </a:rPr>
              <a:t>Weather</a:t>
            </a:r>
          </a:p>
          <a:p>
            <a:pPr rtl="0" lvl="0">
              <a:spcBef>
                <a:spcPts val="600"/>
              </a:spcBef>
              <a:buNone/>
            </a:pPr>
            <a:r>
              <a:rPr u="sng" sz="1800" lang="en">
                <a:solidFill>
                  <a:schemeClr val="hlink"/>
                </a:solidFill>
                <a:hlinkClick r:id="rId9"/>
              </a:rPr>
              <a:t>www.opensnow.com</a:t>
            </a:r>
          </a:p>
          <a:p>
            <a:pPr rtl="0" lvl="0">
              <a:spcBef>
                <a:spcPts val="600"/>
              </a:spcBef>
              <a:buNone/>
            </a:pPr>
            <a:r>
              <a:rPr u="sng" sz="1800" lang="en">
                <a:solidFill>
                  <a:schemeClr val="hlink"/>
                </a:solidFill>
                <a:hlinkClick r:id="rId10"/>
              </a:rPr>
              <a:t>www.wundergrund.com</a:t>
            </a:r>
          </a:p>
          <a:p>
            <a:pPr rtl="0" lvl="0">
              <a:spcBef>
                <a:spcPts val="600"/>
              </a:spcBef>
              <a:buNone/>
            </a:pPr>
            <a:r>
              <a:rPr u="sng" sz="1800" lang="en">
                <a:solidFill>
                  <a:schemeClr val="hlink"/>
                </a:solidFill>
                <a:hlinkClick r:id="rId11"/>
              </a:rPr>
              <a:t>http://www.wrh.noaa.gov</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6" name="Shape 436"/>
        <p:cNvGrpSpPr/>
        <p:nvPr/>
      </p:nvGrpSpPr>
      <p:grpSpPr>
        <a:xfrm>
          <a:off y="0" x="0"/>
          <a:ext cy="0" cx="0"/>
          <a:chOff y="0" x="0"/>
          <a:chExt cy="0" cx="0"/>
        </a:xfrm>
      </p:grpSpPr>
      <p:sp>
        <p:nvSpPr>
          <p:cNvPr id="437" name="Shape 437"/>
          <p:cNvSpPr txBox="1"/>
          <p:nvPr>
            <p:ph type="title"/>
          </p:nvPr>
        </p:nvSpPr>
        <p:spPr>
          <a:xfrm>
            <a:off y="0" x="0"/>
            <a:ext cy="857400" cx="9144000"/>
          </a:xfrm>
          <a:prstGeom prst="rect">
            <a:avLst/>
          </a:prstGeom>
        </p:spPr>
        <p:txBody>
          <a:bodyPr bIns="91425" rIns="91425" lIns="91425" tIns="91425" anchor="b" anchorCtr="0">
            <a:noAutofit/>
          </a:bodyPr>
          <a:lstStyle/>
          <a:p>
            <a:pPr>
              <a:buNone/>
            </a:pPr>
            <a:r>
              <a:rPr lang="en"/>
              <a:t>Observations Sierra Avalanche Center</a:t>
            </a:r>
          </a:p>
        </p:txBody>
      </p:sp>
      <p:sp>
        <p:nvSpPr>
          <p:cNvPr id="438" name="Shape 438"/>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439" name="Shape 439"/>
          <p:cNvPicPr preferRelativeResize="0"/>
          <p:nvPr/>
        </p:nvPicPr>
        <p:blipFill>
          <a:blip r:embed="rId3"/>
          <a:stretch>
            <a:fillRect/>
          </a:stretch>
        </p:blipFill>
        <p:spPr>
          <a:xfrm>
            <a:off y="803475" x="-11"/>
            <a:ext cy="4286100" cx="4479560"/>
          </a:xfrm>
          <a:prstGeom prst="rect">
            <a:avLst/>
          </a:prstGeom>
        </p:spPr>
      </p:pic>
      <p:pic>
        <p:nvPicPr>
          <p:cNvPr id="440" name="Shape 440"/>
          <p:cNvPicPr preferRelativeResize="0"/>
          <p:nvPr/>
        </p:nvPicPr>
        <p:blipFill>
          <a:blip r:embed="rId4"/>
          <a:stretch>
            <a:fillRect/>
          </a:stretch>
        </p:blipFill>
        <p:spPr>
          <a:xfrm>
            <a:off y="987524" x="4572274"/>
            <a:ext cy="3918000" cx="4571724"/>
          </a:xfrm>
          <a:prstGeom prst="rect">
            <a:avLst/>
          </a:prstGeom>
        </p:spPr>
      </p:pic>
      <p:cxnSp>
        <p:nvCxnSpPr>
          <p:cNvPr id="441" name="Shape 441"/>
          <p:cNvCxnSpPr/>
          <p:nvPr/>
        </p:nvCxnSpPr>
        <p:spPr>
          <a:xfrm flipH="1">
            <a:off y="3601525" x="2005649"/>
            <a:ext cy="86399" cx="4183800"/>
          </a:xfrm>
          <a:prstGeom prst="straightConnector1">
            <a:avLst/>
          </a:prstGeom>
          <a:noFill/>
          <a:ln w="19050" cap="flat">
            <a:solidFill>
              <a:schemeClr val="dk2"/>
            </a:solidFill>
            <a:prstDash val="solid"/>
            <a:round/>
            <a:headEnd w="lg" len="lg" type="none"/>
            <a:tailEnd w="lg" len="lg" type="triangle"/>
          </a:ln>
        </p:spPr>
      </p:cxn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5" name="Shape 445"/>
        <p:cNvGrpSpPr/>
        <p:nvPr/>
      </p:nvGrpSpPr>
      <p:grpSpPr>
        <a:xfrm>
          <a:off y="0" x="0"/>
          <a:ext cy="0" cx="0"/>
          <a:chOff y="0" x="0"/>
          <a:chExt cy="0" cx="0"/>
        </a:xfrm>
      </p:grpSpPr>
      <p:sp>
        <p:nvSpPr>
          <p:cNvPr id="446" name="Shape 446"/>
          <p:cNvSpPr txBox="1"/>
          <p:nvPr>
            <p:ph type="title"/>
          </p:nvPr>
        </p:nvSpPr>
        <p:spPr>
          <a:xfrm>
            <a:off y="-175021" x="457200"/>
            <a:ext cy="857400" cx="8229600"/>
          </a:xfrm>
          <a:prstGeom prst="rect">
            <a:avLst/>
          </a:prstGeom>
        </p:spPr>
        <p:txBody>
          <a:bodyPr bIns="91425" rIns="91425" lIns="91425" tIns="91425" anchor="b" anchorCtr="0">
            <a:noAutofit/>
          </a:bodyPr>
          <a:lstStyle/>
          <a:p>
            <a:pPr>
              <a:buNone/>
            </a:pPr>
            <a:r>
              <a:rPr lang="en"/>
              <a:t>Thebackcountry.net - the bucket list</a:t>
            </a:r>
          </a:p>
        </p:txBody>
      </p:sp>
      <p:pic>
        <p:nvPicPr>
          <p:cNvPr id="447" name="Shape 447"/>
          <p:cNvPicPr preferRelativeResize="0"/>
          <p:nvPr/>
        </p:nvPicPr>
        <p:blipFill>
          <a:blip r:embed="rId3"/>
          <a:stretch>
            <a:fillRect/>
          </a:stretch>
        </p:blipFill>
        <p:spPr>
          <a:xfrm>
            <a:off y="682362" x="244587"/>
            <a:ext cy="4100774" cx="5125961"/>
          </a:xfrm>
          <a:prstGeom prst="rect">
            <a:avLst/>
          </a:prstGeom>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1" name="Shape 451"/>
        <p:cNvGrpSpPr/>
        <p:nvPr/>
      </p:nvGrpSpPr>
      <p:grpSpPr>
        <a:xfrm>
          <a:off y="0" x="0"/>
          <a:ext cy="0" cx="0"/>
          <a:chOff y="0" x="0"/>
          <a:chExt cy="0" cx="0"/>
        </a:xfrm>
      </p:grpSpPr>
      <p:sp>
        <p:nvSpPr>
          <p:cNvPr id="452" name="Shape 452"/>
          <p:cNvSpPr txBox="1"/>
          <p:nvPr>
            <p:ph type="title"/>
          </p:nvPr>
        </p:nvSpPr>
        <p:spPr>
          <a:xfrm>
            <a:off y="-76196" x="122925"/>
            <a:ext cy="857400" cx="8229600"/>
          </a:xfrm>
          <a:prstGeom prst="rect">
            <a:avLst/>
          </a:prstGeom>
        </p:spPr>
        <p:txBody>
          <a:bodyPr bIns="91425" rIns="91425" lIns="91425" tIns="91425" anchor="b" anchorCtr="0">
            <a:noAutofit/>
          </a:bodyPr>
          <a:lstStyle/>
          <a:p>
            <a:pPr>
              <a:buNone/>
            </a:pPr>
            <a:r>
              <a:rPr lang="en"/>
              <a:t>Paper information old school</a:t>
            </a:r>
          </a:p>
        </p:txBody>
      </p:sp>
      <p:sp>
        <p:nvSpPr>
          <p:cNvPr id="453" name="Shape 453"/>
          <p:cNvSpPr txBox="1"/>
          <p:nvPr>
            <p:ph idx="1" type="body"/>
          </p:nvPr>
        </p:nvSpPr>
        <p:spPr>
          <a:xfrm>
            <a:off y="386025" x="0"/>
            <a:ext cy="3344099" cx="6745800"/>
          </a:xfrm>
          <a:prstGeom prst="rect">
            <a:avLst/>
          </a:prstGeom>
        </p:spPr>
        <p:txBody>
          <a:bodyPr bIns="91425" rIns="91425" lIns="91425" tIns="91425" anchor="t" anchorCtr="0">
            <a:noAutofit/>
          </a:bodyPr>
          <a:lstStyle/>
          <a:p>
            <a:pPr rtl="0" lvl="0">
              <a:lnSpc>
                <a:spcPct val="115000"/>
              </a:lnSpc>
              <a:spcBef>
                <a:spcPts val="2400"/>
              </a:spcBef>
              <a:spcAft>
                <a:spcPts val="600"/>
              </a:spcAft>
              <a:buNone/>
            </a:pPr>
            <a:r>
              <a:rPr b="1" sz="1800" lang="en"/>
              <a:t>50 Classic Backcountry Ski and Snowboard Summits in California: Mount Shasta to Mount Whitney </a:t>
            </a:r>
            <a:r>
              <a:rPr sz="1800" lang="en"/>
              <a:t>- Paul Richins Jr.</a:t>
            </a:r>
          </a:p>
          <a:p>
            <a:pPr rtl="0" lvl="0">
              <a:buNone/>
            </a:pPr>
            <a:r>
              <a:rPr b="1" sz="1800" lang="en"/>
              <a:t>Backcountry skiing California’s Eastern sierras </a:t>
            </a:r>
            <a:r>
              <a:rPr sz="1800" lang="en"/>
              <a:t>- 	 Dan Mingori &amp; Nate Greenberg</a:t>
            </a:r>
          </a:p>
          <a:p>
            <a:pPr rtl="0" lvl="0">
              <a:buNone/>
            </a:pPr>
            <a:r>
              <a:rPr b="1" sz="1800" lang="en"/>
              <a:t>California’s High Sierra -</a:t>
            </a:r>
          </a:p>
          <a:p>
            <a:pPr lvl="0">
              <a:buClr>
                <a:schemeClr val="dk1"/>
              </a:buClr>
              <a:buSzPct val="61111"/>
              <a:buFont typeface="Arial"/>
              <a:buNone/>
            </a:pPr>
            <a:r>
              <a:rPr sz="1800" lang="en"/>
              <a:t>Moynier, Herschalla</a:t>
            </a:r>
          </a:p>
        </p:txBody>
      </p:sp>
      <p:pic>
        <p:nvPicPr>
          <p:cNvPr id="454" name="Shape 454"/>
          <p:cNvPicPr preferRelativeResize="0"/>
          <p:nvPr/>
        </p:nvPicPr>
        <p:blipFill>
          <a:blip r:embed="rId3"/>
          <a:stretch>
            <a:fillRect/>
          </a:stretch>
        </p:blipFill>
        <p:spPr>
          <a:xfrm>
            <a:off y="2950" x="6868725"/>
            <a:ext cy="3406101" cx="2275274"/>
          </a:xfrm>
          <a:prstGeom prst="rect">
            <a:avLst/>
          </a:prstGeom>
        </p:spPr>
      </p:pic>
      <p:pic>
        <p:nvPicPr>
          <p:cNvPr id="455" name="Shape 455"/>
          <p:cNvPicPr preferRelativeResize="0"/>
          <p:nvPr/>
        </p:nvPicPr>
        <p:blipFill>
          <a:blip r:embed="rId4"/>
          <a:stretch>
            <a:fillRect/>
          </a:stretch>
        </p:blipFill>
        <p:spPr>
          <a:xfrm>
            <a:off y="2232075" x="4870198"/>
            <a:ext cy="2911424" cx="1918524"/>
          </a:xfrm>
          <a:prstGeom prst="rect">
            <a:avLst/>
          </a:prstGeom>
        </p:spPr>
      </p:pic>
      <p:pic>
        <p:nvPicPr>
          <p:cNvPr id="456" name="Shape 456"/>
          <p:cNvPicPr preferRelativeResize="0"/>
          <p:nvPr/>
        </p:nvPicPr>
        <p:blipFill>
          <a:blip r:embed="rId5"/>
          <a:stretch>
            <a:fillRect/>
          </a:stretch>
        </p:blipFill>
        <p:spPr>
          <a:xfrm>
            <a:off y="2269865" x="2832450"/>
            <a:ext cy="2873634" cx="1918524"/>
          </a:xfrm>
          <a:prstGeom prst="rect">
            <a:avLst/>
          </a:prstGeom>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0" name="Shape 460"/>
        <p:cNvGrpSpPr/>
        <p:nvPr/>
      </p:nvGrpSpPr>
      <p:grpSpPr>
        <a:xfrm>
          <a:off y="0" x="0"/>
          <a:ext cy="0" cx="0"/>
          <a:chOff y="0" x="0"/>
          <a:chExt cy="0" cx="0"/>
        </a:xfrm>
      </p:grpSpPr>
      <p:sp>
        <p:nvSpPr>
          <p:cNvPr id="461" name="Shape 461"/>
          <p:cNvSpPr txBox="1"/>
          <p:nvPr>
            <p:ph type="title"/>
          </p:nvPr>
        </p:nvSpPr>
        <p:spPr>
          <a:xfrm>
            <a:off y="205978" x="457200"/>
            <a:ext cy="857400" cx="8229600"/>
          </a:xfrm>
          <a:prstGeom prst="rect">
            <a:avLst/>
          </a:prstGeom>
        </p:spPr>
        <p:txBody>
          <a:bodyPr bIns="91425" rIns="91425" lIns="91425" tIns="91425" anchor="b" anchorCtr="0">
            <a:noAutofit/>
          </a:bodyPr>
          <a:lstStyle/>
          <a:p>
            <a:pPr>
              <a:buNone/>
            </a:pPr>
            <a:r>
              <a:rPr lang="en"/>
              <a:t>Get out and shred the gnar!</a:t>
            </a:r>
          </a:p>
        </p:txBody>
      </p:sp>
      <p:pic>
        <p:nvPicPr>
          <p:cNvPr id="462" name="Shape 462"/>
          <p:cNvPicPr preferRelativeResize="0"/>
          <p:nvPr/>
        </p:nvPicPr>
        <p:blipFill>
          <a:blip r:embed="rId3"/>
          <a:stretch>
            <a:fillRect/>
          </a:stretch>
        </p:blipFill>
        <p:spPr>
          <a:xfrm>
            <a:off y="2184995" x="5177225"/>
            <a:ext cy="2795950" cx="3752925"/>
          </a:xfrm>
          <a:prstGeom prst="rect">
            <a:avLst/>
          </a:prstGeom>
          <a:noFill/>
          <a:ln>
            <a:noFill/>
          </a:ln>
        </p:spPr>
      </p:pic>
      <p:pic>
        <p:nvPicPr>
          <p:cNvPr id="463" name="Shape 463"/>
          <p:cNvPicPr preferRelativeResize="0"/>
          <p:nvPr/>
        </p:nvPicPr>
        <p:blipFill>
          <a:blip r:embed="rId4"/>
          <a:stretch>
            <a:fillRect/>
          </a:stretch>
        </p:blipFill>
        <p:spPr>
          <a:xfrm>
            <a:off y="1063375" x="209625"/>
            <a:ext cy="3725700" cx="4967608"/>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 name="Shape 57"/>
        <p:cNvGrpSpPr/>
        <p:nvPr/>
      </p:nvGrpSpPr>
      <p:grpSpPr>
        <a:xfrm>
          <a:off y="0" x="0"/>
          <a:ext cy="0" cx="0"/>
          <a:chOff y="0" x="0"/>
          <a:chExt cy="0" cx="0"/>
        </a:xfrm>
      </p:grpSpPr>
      <p:sp>
        <p:nvSpPr>
          <p:cNvPr id="58" name="Shape 58"/>
          <p:cNvSpPr txBox="1"/>
          <p:nvPr>
            <p:ph type="title"/>
          </p:nvPr>
        </p:nvSpPr>
        <p:spPr>
          <a:xfrm>
            <a:off y="53574" x="457200"/>
            <a:ext cy="674700" cx="8229600"/>
          </a:xfrm>
          <a:prstGeom prst="rect">
            <a:avLst/>
          </a:prstGeom>
        </p:spPr>
        <p:txBody>
          <a:bodyPr bIns="91425" rIns="91425" lIns="91425" tIns="91425" anchor="b" anchorCtr="0">
            <a:noAutofit/>
          </a:bodyPr>
          <a:lstStyle/>
          <a:p>
            <a:pPr>
              <a:buNone/>
            </a:pPr>
            <a:r>
              <a:rPr lang="en"/>
              <a:t>Or you get lucky in the Bay Area</a:t>
            </a:r>
          </a:p>
        </p:txBody>
      </p:sp>
      <p:sp>
        <p:nvSpPr>
          <p:cNvPr id="59" name="Shape 59"/>
          <p:cNvSpPr txBox="1"/>
          <p:nvPr>
            <p:ph idx="1" type="body"/>
          </p:nvPr>
        </p:nvSpPr>
        <p:spPr>
          <a:xfrm>
            <a:off y="804475" x="61550"/>
            <a:ext cy="1735499" cx="1937399"/>
          </a:xfrm>
          <a:prstGeom prst="rect">
            <a:avLst/>
          </a:prstGeom>
        </p:spPr>
        <p:txBody>
          <a:bodyPr bIns="91425" rIns="91425" lIns="91425" tIns="91425" anchor="t" anchorCtr="0">
            <a:noAutofit/>
          </a:bodyPr>
          <a:lstStyle/>
          <a:p>
            <a:pPr>
              <a:buNone/>
            </a:pPr>
            <a:r>
              <a:rPr sz="1800" lang="en"/>
              <a:t>Rachel skiing on Mt. Diabolo</a:t>
            </a:r>
          </a:p>
        </p:txBody>
      </p:sp>
      <p:pic>
        <p:nvPicPr>
          <p:cNvPr id="60" name="Shape 60"/>
          <p:cNvPicPr preferRelativeResize="0"/>
          <p:nvPr/>
        </p:nvPicPr>
        <p:blipFill>
          <a:blip r:embed="rId3"/>
          <a:stretch>
            <a:fillRect/>
          </a:stretch>
        </p:blipFill>
        <p:spPr>
          <a:xfrm>
            <a:off y="3320850" x="0"/>
            <a:ext cy="1822649" cx="2732050"/>
          </a:xfrm>
          <a:prstGeom prst="rect">
            <a:avLst/>
          </a:prstGeom>
        </p:spPr>
      </p:pic>
      <p:sp>
        <p:nvSpPr>
          <p:cNvPr id="61" name="Shape 61"/>
          <p:cNvSpPr txBox="1"/>
          <p:nvPr/>
        </p:nvSpPr>
        <p:spPr>
          <a:xfrm>
            <a:off y="4591750" x="2807875"/>
            <a:ext cy="457200" cx="2475899"/>
          </a:xfrm>
          <a:prstGeom prst="rect">
            <a:avLst/>
          </a:prstGeom>
        </p:spPr>
        <p:txBody>
          <a:bodyPr bIns="91425" rIns="91425" lIns="91425" tIns="91425" anchor="t" anchorCtr="0">
            <a:noAutofit/>
          </a:bodyPr>
          <a:lstStyle/>
          <a:p>
            <a:pPr>
              <a:buNone/>
            </a:pPr>
            <a:r>
              <a:rPr sz="1000" lang="en"/>
              <a:t>http://attitudeofgratitude.typepad.com/attitude_of_gratitude/2011/02/winter-wonderland.html</a:t>
            </a:r>
          </a:p>
        </p:txBody>
      </p:sp>
      <p:pic>
        <p:nvPicPr>
          <p:cNvPr id="62" name="Shape 62"/>
          <p:cNvPicPr preferRelativeResize="0"/>
          <p:nvPr/>
        </p:nvPicPr>
        <p:blipFill>
          <a:blip r:embed="rId4"/>
          <a:stretch>
            <a:fillRect/>
          </a:stretch>
        </p:blipFill>
        <p:spPr>
          <a:xfrm>
            <a:off y="1077025" x="5489125"/>
            <a:ext cy="3971925" cx="3581400"/>
          </a:xfrm>
          <a:prstGeom prst="rect">
            <a:avLst/>
          </a:prstGeom>
        </p:spPr>
      </p:pic>
      <p:sp>
        <p:nvSpPr>
          <p:cNvPr id="63" name="Shape 63"/>
          <p:cNvSpPr txBox="1"/>
          <p:nvPr>
            <p:ph idx="2" type="body"/>
          </p:nvPr>
        </p:nvSpPr>
        <p:spPr>
          <a:xfrm>
            <a:off y="3764725" x="2919700"/>
            <a:ext cy="1735499" cx="1937399"/>
          </a:xfrm>
          <a:prstGeom prst="rect">
            <a:avLst/>
          </a:prstGeom>
        </p:spPr>
        <p:txBody>
          <a:bodyPr bIns="91425" rIns="91425" lIns="91425" tIns="91425" anchor="t" anchorCtr="0">
            <a:noAutofit/>
          </a:bodyPr>
          <a:lstStyle/>
          <a:p>
            <a:pPr rtl="0" lvl="0">
              <a:buNone/>
            </a:pPr>
            <a:r>
              <a:rPr sz="1800" lang="en"/>
              <a:t>Lick observatory</a:t>
            </a:r>
          </a:p>
          <a:p>
            <a:pPr rtl="0" lvl="0">
              <a:buNone/>
            </a:pPr>
            <a:r>
              <a:rPr sz="1800" lang="en"/>
              <a:t>winter 2011</a:t>
            </a:r>
          </a:p>
        </p:txBody>
      </p:sp>
      <p:pic>
        <p:nvPicPr>
          <p:cNvPr id="64" name="Shape 64"/>
          <p:cNvPicPr preferRelativeResize="0"/>
          <p:nvPr/>
        </p:nvPicPr>
        <p:blipFill>
          <a:blip r:embed="rId5"/>
          <a:stretch>
            <a:fillRect/>
          </a:stretch>
        </p:blipFill>
        <p:spPr>
          <a:xfrm>
            <a:off y="619674" x="1851375"/>
            <a:ext cy="2796675" cx="3726076"/>
          </a:xfrm>
          <a:prstGeom prst="rect">
            <a:avLst/>
          </a:prstGeom>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 name="Shape 68"/>
        <p:cNvGrpSpPr/>
        <p:nvPr/>
      </p:nvGrpSpPr>
      <p:grpSpPr>
        <a:xfrm>
          <a:off y="0" x="0"/>
          <a:ext cy="0" cx="0"/>
          <a:chOff y="0" x="0"/>
          <a:chExt cy="0" cx="0"/>
        </a:xfrm>
      </p:grpSpPr>
      <p:sp>
        <p:nvSpPr>
          <p:cNvPr id="69" name="Shape 69"/>
          <p:cNvSpPr txBox="1"/>
          <p:nvPr>
            <p:ph type="title"/>
          </p:nvPr>
        </p:nvSpPr>
        <p:spPr>
          <a:xfrm>
            <a:off y="-76199" x="-30200"/>
            <a:ext cy="749399" cx="8229600"/>
          </a:xfrm>
          <a:prstGeom prst="rect">
            <a:avLst/>
          </a:prstGeom>
        </p:spPr>
        <p:txBody>
          <a:bodyPr bIns="91425" rIns="91425" lIns="91425" tIns="91425" anchor="b" anchorCtr="0">
            <a:noAutofit/>
          </a:bodyPr>
          <a:lstStyle/>
          <a:p>
            <a:pPr>
              <a:buNone/>
            </a:pPr>
            <a:r>
              <a:rPr lang="en"/>
              <a:t>When to ski?</a:t>
            </a:r>
          </a:p>
        </p:txBody>
      </p:sp>
      <p:sp>
        <p:nvSpPr>
          <p:cNvPr id="70" name="Shape 70"/>
          <p:cNvSpPr txBox="1"/>
          <p:nvPr>
            <p:ph idx="1" type="body"/>
          </p:nvPr>
        </p:nvSpPr>
        <p:spPr>
          <a:xfrm>
            <a:off y="390975" x="46000"/>
            <a:ext cy="3725699" cx="8229600"/>
          </a:xfrm>
          <a:prstGeom prst="rect">
            <a:avLst/>
          </a:prstGeom>
        </p:spPr>
        <p:txBody>
          <a:bodyPr bIns="91425" rIns="91425" lIns="91425" tIns="91425" anchor="t" anchorCtr="0">
            <a:noAutofit/>
          </a:bodyPr>
          <a:lstStyle/>
          <a:p>
            <a:pPr rtl="0" lvl="0">
              <a:buNone/>
            </a:pPr>
            <a:r>
              <a:rPr sz="1800" lang="en"/>
              <a:t>Year round, best December until June</a:t>
            </a:r>
          </a:p>
          <a:p>
            <a:pPr rtl="0" lvl="0">
              <a:buNone/>
            </a:pPr>
            <a:r>
              <a:rPr sz="1800" lang="en"/>
              <a:t>Access to places limited due to winter road closure</a:t>
            </a:r>
          </a:p>
          <a:p>
            <a:pPr rtl="0" lvl="0">
              <a:buNone/>
            </a:pPr>
            <a:r>
              <a:rPr sz="1800" lang="en"/>
              <a:t>	Lassen Peak</a:t>
            </a:r>
          </a:p>
          <a:p>
            <a:pPr rtl="0" lvl="0">
              <a:buNone/>
            </a:pPr>
            <a:r>
              <a:rPr sz="1800" lang="en"/>
              <a:t>	Sonora pass	</a:t>
            </a:r>
          </a:p>
          <a:p>
            <a:pPr rtl="0" lvl="0">
              <a:buNone/>
            </a:pPr>
            <a:r>
              <a:rPr sz="1800" lang="en"/>
              <a:t>	Tioga Pass</a:t>
            </a:r>
          </a:p>
          <a:p>
            <a:pPr>
              <a:buNone/>
            </a:pPr>
            <a:r>
              <a:rPr sz="1800" lang="en"/>
              <a:t>The above are best skied as soon as the road opens</a:t>
            </a:r>
          </a:p>
        </p:txBody>
      </p:sp>
      <p:pic>
        <p:nvPicPr>
          <p:cNvPr id="71" name="Shape 71"/>
          <p:cNvPicPr preferRelativeResize="0"/>
          <p:nvPr/>
        </p:nvPicPr>
        <p:blipFill>
          <a:blip r:embed="rId3"/>
          <a:stretch>
            <a:fillRect/>
          </a:stretch>
        </p:blipFill>
        <p:spPr>
          <a:xfrm rot="5400000">
            <a:off y="2686599" x="6610900"/>
            <a:ext cy="2105924" cx="2807874"/>
          </a:xfrm>
          <a:prstGeom prst="rect">
            <a:avLst/>
          </a:prstGeom>
        </p:spPr>
      </p:pic>
      <p:pic>
        <p:nvPicPr>
          <p:cNvPr id="72" name="Shape 72"/>
          <p:cNvPicPr preferRelativeResize="0"/>
          <p:nvPr/>
        </p:nvPicPr>
        <p:blipFill>
          <a:blip r:embed="rId4"/>
          <a:stretch>
            <a:fillRect/>
          </a:stretch>
        </p:blipFill>
        <p:spPr>
          <a:xfrm>
            <a:off y="2865400" x="0"/>
            <a:ext cy="2278100" cx="3417173"/>
          </a:xfrm>
          <a:prstGeom prst="rect">
            <a:avLst/>
          </a:prstGeom>
        </p:spPr>
      </p:pic>
      <p:pic>
        <p:nvPicPr>
          <p:cNvPr id="73" name="Shape 73"/>
          <p:cNvPicPr preferRelativeResize="0"/>
          <p:nvPr/>
        </p:nvPicPr>
        <p:blipFill>
          <a:blip r:embed="rId5"/>
          <a:stretch>
            <a:fillRect/>
          </a:stretch>
        </p:blipFill>
        <p:spPr>
          <a:xfrm>
            <a:off y="2865400" x="3483125"/>
            <a:ext cy="2278100" cx="3417163"/>
          </a:xfrm>
          <a:prstGeom prst="rect">
            <a:avLst/>
          </a:prstGeom>
        </p:spPr>
      </p:pic>
      <p:pic>
        <p:nvPicPr>
          <p:cNvPr id="74" name="Shape 74"/>
          <p:cNvPicPr preferRelativeResize="0"/>
          <p:nvPr/>
        </p:nvPicPr>
        <p:blipFill>
          <a:blip r:embed="rId6"/>
          <a:stretch>
            <a:fillRect/>
          </a:stretch>
        </p:blipFill>
        <p:spPr>
          <a:xfrm>
            <a:off y="0" x="5725328"/>
            <a:ext cy="2278099" cx="3418670"/>
          </a:xfrm>
          <a:prstGeom prst="rect">
            <a:avLst/>
          </a:prstGeom>
        </p:spPr>
      </p:pic>
      <p:sp>
        <p:nvSpPr>
          <p:cNvPr id="75" name="Shape 75"/>
          <p:cNvSpPr txBox="1"/>
          <p:nvPr/>
        </p:nvSpPr>
        <p:spPr>
          <a:xfrm>
            <a:off y="2565750" x="-30200"/>
            <a:ext cy="457200" cx="3657600"/>
          </a:xfrm>
          <a:prstGeom prst="rect">
            <a:avLst/>
          </a:prstGeom>
        </p:spPr>
        <p:txBody>
          <a:bodyPr bIns="91425" rIns="91425" lIns="91425" tIns="91425" anchor="t" anchorCtr="0">
            <a:noAutofit/>
          </a:bodyPr>
          <a:lstStyle/>
          <a:p>
            <a:pPr>
              <a:buNone/>
            </a:pPr>
            <a:r>
              <a:rPr lang="en"/>
              <a:t>Shasta in August</a:t>
            </a:r>
          </a:p>
        </p:txBody>
      </p:sp>
      <p:sp>
        <p:nvSpPr>
          <p:cNvPr id="76" name="Shape 76"/>
          <p:cNvSpPr txBox="1"/>
          <p:nvPr/>
        </p:nvSpPr>
        <p:spPr>
          <a:xfrm>
            <a:off y="2565750" x="3475000"/>
            <a:ext cy="457200" cx="3657600"/>
          </a:xfrm>
          <a:prstGeom prst="rect">
            <a:avLst/>
          </a:prstGeom>
        </p:spPr>
        <p:txBody>
          <a:bodyPr bIns="91425" rIns="91425" lIns="91425" tIns="91425" anchor="t" anchorCtr="0">
            <a:noAutofit/>
          </a:bodyPr>
          <a:lstStyle/>
          <a:p>
            <a:pPr rtl="0" lvl="0">
              <a:buNone/>
            </a:pPr>
            <a:r>
              <a:rPr lang="en"/>
              <a:t>Lassen end of May</a:t>
            </a:r>
          </a:p>
        </p:txBody>
      </p:sp>
      <p:sp>
        <p:nvSpPr>
          <p:cNvPr id="77" name="Shape 77"/>
          <p:cNvSpPr txBox="1"/>
          <p:nvPr/>
        </p:nvSpPr>
        <p:spPr>
          <a:xfrm>
            <a:off y="2194100" x="5663700"/>
            <a:ext cy="457200" cx="1236600"/>
          </a:xfrm>
          <a:prstGeom prst="rect">
            <a:avLst/>
          </a:prstGeom>
        </p:spPr>
        <p:txBody>
          <a:bodyPr bIns="91425" rIns="91425" lIns="91425" tIns="91425" anchor="t" anchorCtr="0">
            <a:noAutofit/>
          </a:bodyPr>
          <a:lstStyle/>
          <a:p>
            <a:pPr rtl="0" lvl="0">
              <a:buNone/>
            </a:pPr>
            <a:r>
              <a:rPr lang="en"/>
              <a:t>Mt Dana</a:t>
            </a:r>
          </a:p>
          <a:p>
            <a:pPr rtl="0" lvl="0">
              <a:buNone/>
            </a:pPr>
            <a:r>
              <a:rPr lang="en"/>
              <a:t>Nov. &amp; Sept.</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 name="Shape 81"/>
        <p:cNvGrpSpPr/>
        <p:nvPr/>
      </p:nvGrpSpPr>
      <p:grpSpPr>
        <a:xfrm>
          <a:off y="0" x="0"/>
          <a:ext cy="0" cx="0"/>
          <a:chOff y="0" x="0"/>
          <a:chExt cy="0" cx="0"/>
        </a:xfrm>
      </p:grpSpPr>
      <p:sp>
        <p:nvSpPr>
          <p:cNvPr id="82" name="Shape 82"/>
          <p:cNvSpPr txBox="1"/>
          <p:nvPr>
            <p:ph type="title"/>
          </p:nvPr>
        </p:nvSpPr>
        <p:spPr>
          <a:xfrm>
            <a:off y="205978" x="457200"/>
            <a:ext cy="857400" cx="8229600"/>
          </a:xfrm>
          <a:prstGeom prst="rect">
            <a:avLst/>
          </a:prstGeom>
        </p:spPr>
        <p:txBody>
          <a:bodyPr bIns="91425" rIns="91425" lIns="91425" tIns="91425" anchor="b" anchorCtr="0">
            <a:noAutofit/>
          </a:bodyPr>
          <a:lstStyle/>
          <a:p>
            <a:pPr>
              <a:buNone/>
            </a:pPr>
            <a:r>
              <a:rPr lang="en"/>
              <a:t>What to do?</a:t>
            </a:r>
          </a:p>
        </p:txBody>
      </p:sp>
      <p:sp>
        <p:nvSpPr>
          <p:cNvPr id="83" name="Shape 83"/>
          <p:cNvSpPr txBox="1"/>
          <p:nvPr>
            <p:ph idx="1" type="body"/>
          </p:nvPr>
        </p:nvSpPr>
        <p:spPr>
          <a:xfrm>
            <a:off y="1238800" x="457200"/>
            <a:ext cy="3686999" cx="3856200"/>
          </a:xfrm>
          <a:prstGeom prst="rect">
            <a:avLst/>
          </a:prstGeom>
        </p:spPr>
        <p:txBody>
          <a:bodyPr bIns="91425" rIns="91425" lIns="91425" tIns="91425" anchor="t" anchorCtr="0">
            <a:noAutofit/>
          </a:bodyPr>
          <a:lstStyle/>
          <a:p>
            <a:pPr rtl="0" lvl="0">
              <a:buNone/>
            </a:pPr>
            <a:r>
              <a:rPr lang="en"/>
              <a:t>-Traverses</a:t>
            </a:r>
          </a:p>
          <a:p>
            <a:pPr rtl="0" lvl="0">
              <a:buNone/>
            </a:pPr>
            <a:r>
              <a:rPr lang="en"/>
              <a:t>- Peaks</a:t>
            </a:r>
          </a:p>
          <a:p>
            <a:pPr>
              <a:buNone/>
            </a:pPr>
            <a:r>
              <a:rPr lang="en"/>
              <a:t>- Tours</a:t>
            </a:r>
          </a:p>
        </p:txBody>
      </p:sp>
      <p:pic>
        <p:nvPicPr>
          <p:cNvPr id="84" name="Shape 84"/>
          <p:cNvPicPr preferRelativeResize="0"/>
          <p:nvPr/>
        </p:nvPicPr>
        <p:blipFill>
          <a:blip r:embed="rId3"/>
          <a:stretch>
            <a:fillRect/>
          </a:stretch>
        </p:blipFill>
        <p:spPr>
          <a:xfrm>
            <a:off y="1123950" x="3429000"/>
            <a:ext cy="3943350" cx="525780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 name="Shape 88"/>
        <p:cNvGrpSpPr/>
        <p:nvPr/>
      </p:nvGrpSpPr>
      <p:grpSpPr>
        <a:xfrm>
          <a:off y="0" x="0"/>
          <a:ext cy="0" cx="0"/>
          <a:chOff y="0" x="0"/>
          <a:chExt cy="0" cx="0"/>
        </a:xfrm>
      </p:grpSpPr>
      <p:sp>
        <p:nvSpPr>
          <p:cNvPr id="89" name="Shape 89"/>
          <p:cNvSpPr txBox="1"/>
          <p:nvPr>
            <p:ph type="title"/>
          </p:nvPr>
        </p:nvSpPr>
        <p:spPr>
          <a:xfrm>
            <a:off y="-98821" x="457200"/>
            <a:ext cy="857400" cx="8229600"/>
          </a:xfrm>
          <a:prstGeom prst="rect">
            <a:avLst/>
          </a:prstGeom>
        </p:spPr>
        <p:txBody>
          <a:bodyPr bIns="91425" rIns="91425" lIns="91425" tIns="91425" anchor="b" anchorCtr="0">
            <a:noAutofit/>
          </a:bodyPr>
          <a:lstStyle/>
          <a:p>
            <a:pPr>
              <a:buNone/>
            </a:pPr>
            <a:r>
              <a:rPr u="sng" lang="en"/>
              <a:t>Traverses</a:t>
            </a:r>
            <a:r>
              <a:rPr lang="en"/>
              <a:t> - The High Route</a:t>
            </a:r>
          </a:p>
        </p:txBody>
      </p:sp>
      <p:sp>
        <p:nvSpPr>
          <p:cNvPr id="90" name="Shape 90"/>
          <p:cNvSpPr txBox="1"/>
          <p:nvPr>
            <p:ph idx="1" type="body"/>
          </p:nvPr>
        </p:nvSpPr>
        <p:spPr>
          <a:xfrm>
            <a:off y="500925" x="457200"/>
            <a:ext cy="3725699" cx="8229600"/>
          </a:xfrm>
          <a:prstGeom prst="rect">
            <a:avLst/>
          </a:prstGeom>
        </p:spPr>
        <p:txBody>
          <a:bodyPr bIns="91425" rIns="91425" lIns="91425" tIns="91425" anchor="t" anchorCtr="0">
            <a:noAutofit/>
          </a:bodyPr>
          <a:lstStyle/>
          <a:p>
            <a:pPr>
              <a:buNone/>
            </a:pPr>
            <a:r>
              <a:rPr sz="1800" lang="en"/>
              <a:t>A trans-Sierra, the High Route is a 50 miles east to west or west to east, ski tour. Most skiers take 4-6 days to ski it, although it has been done in a day! Start/End - Sequoia National Park and Symmes Creek on the east side of the Sierra. It takes a high line, never dropping below 10,000 ft. </a:t>
            </a:r>
          </a:p>
        </p:txBody>
      </p:sp>
      <p:pic>
        <p:nvPicPr>
          <p:cNvPr id="91" name="Shape 91"/>
          <p:cNvPicPr preferRelativeResize="0"/>
          <p:nvPr/>
        </p:nvPicPr>
        <p:blipFill>
          <a:blip r:embed="rId3"/>
          <a:stretch>
            <a:fillRect/>
          </a:stretch>
        </p:blipFill>
        <p:spPr>
          <a:xfrm>
            <a:off y="2052062" x="1114700"/>
            <a:ext cy="2638425" cx="6667500"/>
          </a:xfrm>
          <a:prstGeom prst="rect">
            <a:avLst/>
          </a:prstGeom>
          <a:noFill/>
          <a:ln>
            <a:noFill/>
          </a:ln>
        </p:spPr>
      </p:pic>
      <p:sp>
        <p:nvSpPr>
          <p:cNvPr id="92" name="Shape 92"/>
          <p:cNvSpPr txBox="1"/>
          <p:nvPr/>
        </p:nvSpPr>
        <p:spPr>
          <a:xfrm>
            <a:off y="4690500" x="848525"/>
            <a:ext cy="452999" cx="7010400"/>
          </a:xfrm>
          <a:prstGeom prst="rect">
            <a:avLst/>
          </a:prstGeom>
          <a:solidFill>
            <a:srgbClr val="6D9EEB"/>
          </a:solidFill>
        </p:spPr>
        <p:txBody>
          <a:bodyPr bIns="91425" rIns="91425" lIns="91425" tIns="91425" anchor="t" anchorCtr="0">
            <a:noAutofit/>
          </a:bodyPr>
          <a:lstStyle/>
          <a:p>
            <a:pPr algn="ctr">
              <a:buNone/>
            </a:pPr>
            <a:r>
              <a:rPr lang="en"/>
              <a:t>Descent of Milestone Pass, elevation 13,000 ft. </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y="0" x="0"/>
          <a:ext cy="0" cx="0"/>
          <a:chOff y="0" x="0"/>
          <a:chExt cy="0" cx="0"/>
        </a:xfrm>
      </p:grpSpPr>
      <p:sp>
        <p:nvSpPr>
          <p:cNvPr id="97" name="Shape 97"/>
          <p:cNvSpPr txBox="1"/>
          <p:nvPr>
            <p:ph type="title"/>
          </p:nvPr>
        </p:nvSpPr>
        <p:spPr>
          <a:xfrm>
            <a:off y="-98821" x="457200"/>
            <a:ext cy="857400" cx="8229600"/>
          </a:xfrm>
          <a:prstGeom prst="rect">
            <a:avLst/>
          </a:prstGeom>
        </p:spPr>
        <p:txBody>
          <a:bodyPr bIns="91425" rIns="91425" lIns="91425" tIns="91425" anchor="b" anchorCtr="0">
            <a:noAutofit/>
          </a:bodyPr>
          <a:lstStyle/>
          <a:p>
            <a:pPr>
              <a:buNone/>
            </a:pPr>
            <a:r>
              <a:rPr u="sng" lang="en"/>
              <a:t>Traverses</a:t>
            </a:r>
            <a:r>
              <a:rPr lang="en"/>
              <a:t> - Sierra High Route</a:t>
            </a:r>
          </a:p>
        </p:txBody>
      </p:sp>
      <p:sp>
        <p:nvSpPr>
          <p:cNvPr id="98" name="Shape 98"/>
          <p:cNvSpPr txBox="1"/>
          <p:nvPr>
            <p:ph idx="1" type="body"/>
          </p:nvPr>
        </p:nvSpPr>
        <p:spPr>
          <a:xfrm>
            <a:off y="1200150" x="457200"/>
            <a:ext cy="3725699" cx="8229600"/>
          </a:xfrm>
          <a:prstGeom prst="rect">
            <a:avLst/>
          </a:prstGeom>
        </p:spPr>
        <p:txBody>
          <a:bodyPr bIns="91425" rIns="91425" lIns="91425" tIns="91425" anchor="t" anchorCtr="0">
            <a:noAutofit/>
          </a:bodyPr>
          <a:lstStyle/>
          <a:p/>
        </p:txBody>
      </p:sp>
      <p:pic>
        <p:nvPicPr>
          <p:cNvPr id="99" name="Shape 99"/>
          <p:cNvPicPr preferRelativeResize="0"/>
          <p:nvPr/>
        </p:nvPicPr>
        <p:blipFill>
          <a:blip r:embed="rId3"/>
          <a:stretch>
            <a:fillRect/>
          </a:stretch>
        </p:blipFill>
        <p:spPr>
          <a:xfrm>
            <a:off y="1235700" x="4928125"/>
            <a:ext cy="3479450" cx="3758674"/>
          </a:xfrm>
          <a:prstGeom prst="rect">
            <a:avLst/>
          </a:prstGeom>
          <a:noFill/>
          <a:ln>
            <a:noFill/>
          </a:ln>
        </p:spPr>
      </p:pic>
      <p:pic>
        <p:nvPicPr>
          <p:cNvPr id="100" name="Shape 100"/>
          <p:cNvPicPr preferRelativeResize="0"/>
          <p:nvPr/>
        </p:nvPicPr>
        <p:blipFill>
          <a:blip r:embed="rId4"/>
          <a:stretch>
            <a:fillRect/>
          </a:stretch>
        </p:blipFill>
        <p:spPr>
          <a:xfrm>
            <a:off y="1155274" x="625074"/>
            <a:ext cy="3725700" cx="2887431"/>
          </a:xfrm>
          <a:prstGeom prst="rect">
            <a:avLst/>
          </a:prstGeom>
          <a:noFill/>
          <a:ln>
            <a:noFill/>
          </a:ln>
        </p:spPr>
      </p:pic>
      <p:sp>
        <p:nvSpPr>
          <p:cNvPr id="101" name="Shape 101"/>
          <p:cNvSpPr txBox="1"/>
          <p:nvPr/>
        </p:nvSpPr>
        <p:spPr>
          <a:xfrm>
            <a:off y="1155275" x="1795875"/>
            <a:ext cy="741299" cx="1919400"/>
          </a:xfrm>
          <a:prstGeom prst="rect">
            <a:avLst/>
          </a:prstGeom>
          <a:noFill/>
        </p:spPr>
        <p:txBody>
          <a:bodyPr bIns="91425" rIns="91425" lIns="91425" tIns="91425" anchor="t" anchorCtr="0">
            <a:noAutofit/>
          </a:bodyPr>
          <a:lstStyle/>
          <a:p>
            <a:pPr>
              <a:buNone/>
            </a:pPr>
            <a:r>
              <a:rPr lang="en"/>
              <a:t>Near Kern Canyon, Mt Whitney in the distance</a:t>
            </a:r>
          </a:p>
        </p:txBody>
      </p:sp>
      <p:sp>
        <p:nvSpPr>
          <p:cNvPr id="102" name="Shape 102"/>
          <p:cNvSpPr txBox="1"/>
          <p:nvPr/>
        </p:nvSpPr>
        <p:spPr>
          <a:xfrm>
            <a:off y="1155275" x="5650377"/>
            <a:ext cy="741299" cx="2017799"/>
          </a:xfrm>
          <a:prstGeom prst="rect">
            <a:avLst/>
          </a:prstGeom>
          <a:noFill/>
        </p:spPr>
        <p:txBody>
          <a:bodyPr bIns="91425" rIns="91425" lIns="91425" tIns="91425" anchor="t" anchorCtr="0">
            <a:noAutofit/>
          </a:bodyPr>
          <a:lstStyle/>
          <a:p>
            <a:pPr>
              <a:buNone/>
            </a:pPr>
            <a:r>
              <a:rPr lang="en"/>
              <a:t>Above Cloud Canyon, Kings Canyon</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